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0" r:id="rId4"/>
    <p:sldMasterId id="214748371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Anaheim"/>
      <p:regular r:id="rId35"/>
    </p:embeddedFont>
    <p:embeddedFont>
      <p:font typeface="Bebas Neue"/>
      <p:regular r:id="rId36"/>
    </p:embeddedFont>
    <p:embeddedFont>
      <p:font typeface="Work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WorkSans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Anaheim-regular.fnt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WorkSans-regular.fntdata"/><Relationship Id="rId14" Type="http://schemas.openxmlformats.org/officeDocument/2006/relationships/slide" Target="slides/slide8.xml"/><Relationship Id="rId36" Type="http://schemas.openxmlformats.org/officeDocument/2006/relationships/font" Target="fonts/BebasNeue-regular.fntdata"/><Relationship Id="rId17" Type="http://schemas.openxmlformats.org/officeDocument/2006/relationships/slide" Target="slides/slide11.xml"/><Relationship Id="rId39" Type="http://schemas.openxmlformats.org/officeDocument/2006/relationships/font" Target="fonts/WorkSans-italic.fntdata"/><Relationship Id="rId16" Type="http://schemas.openxmlformats.org/officeDocument/2006/relationships/slide" Target="slides/slide10.xml"/><Relationship Id="rId38" Type="http://schemas.openxmlformats.org/officeDocument/2006/relationships/font" Target="fonts/WorkSans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e259c12bc6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e259c12bc6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ddcba52ec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ddcba52ec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1ddcba52ec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1ddcba52ec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ddcba52ec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ddcba52ec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dd848e64c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dd848e64c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ddd2fbd477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ddd2fbd477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ddd2fbd477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ddd2fbd477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ddd2fbd477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ddd2fbd477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ddd2fbd477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ddd2fbd477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ddd2fbd477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ddd2fbd477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dd848e64c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dd848e64c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ddd2fbd477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ddd2fbd477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e259c12bc6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e259c12bc6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ddd2fbd4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ddd2fbd4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ddd2fbd47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ddd2fbd47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1ddd2fbd477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1ddd2fbd477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ddd2fbd47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1ddd2fbd47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1ddd2fbd47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1ddd2fbd47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1ddd2fbd477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1ddd2fbd477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1ddd2fbd477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1ddd2fbd477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ddd2fbd477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ddd2fbd477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dd848e64c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dd848e64c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ddcba52ec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ddcba52ec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ddcba52ec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ddcba52ec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ddcba52ec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ddcba52ec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ddcba52ec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ddcba52ec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ddcba52ec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ddcba52ec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1ddcba52ec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1ddcba52ec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4156619" y="1913524"/>
            <a:ext cx="4142100" cy="18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156626" y="3923775"/>
            <a:ext cx="4142100" cy="3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1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1898400" y="1255185"/>
            <a:ext cx="5347200" cy="13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subTitle"/>
          </p:nvPr>
        </p:nvSpPr>
        <p:spPr>
          <a:xfrm>
            <a:off x="1898400" y="2843525"/>
            <a:ext cx="53472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3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>
            <p:ph hasCustomPrompt="1" type="title"/>
          </p:nvPr>
        </p:nvSpPr>
        <p:spPr>
          <a:xfrm>
            <a:off x="3061001" y="2881410"/>
            <a:ext cx="1134300" cy="9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/>
          <p:nvPr>
            <p:ph hasCustomPrompt="1" idx="2" type="title"/>
          </p:nvPr>
        </p:nvSpPr>
        <p:spPr>
          <a:xfrm>
            <a:off x="724727" y="2881410"/>
            <a:ext cx="1134300" cy="9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/>
          <p:nvPr>
            <p:ph hasCustomPrompt="1" idx="3" type="title"/>
          </p:nvPr>
        </p:nvSpPr>
        <p:spPr>
          <a:xfrm>
            <a:off x="3061001" y="1183215"/>
            <a:ext cx="1134300" cy="9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hasCustomPrompt="1" idx="4" type="title"/>
          </p:nvPr>
        </p:nvSpPr>
        <p:spPr>
          <a:xfrm>
            <a:off x="724727" y="1183215"/>
            <a:ext cx="1134300" cy="9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/>
          <p:nvPr>
            <p:ph idx="1" type="subTitle"/>
          </p:nvPr>
        </p:nvSpPr>
        <p:spPr>
          <a:xfrm>
            <a:off x="724725" y="2356959"/>
            <a:ext cx="2252700" cy="56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5" type="subTitle"/>
          </p:nvPr>
        </p:nvSpPr>
        <p:spPr>
          <a:xfrm>
            <a:off x="3060997" y="2356951"/>
            <a:ext cx="2257500" cy="56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6" type="subTitle"/>
          </p:nvPr>
        </p:nvSpPr>
        <p:spPr>
          <a:xfrm>
            <a:off x="720000" y="1965203"/>
            <a:ext cx="2252700" cy="426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7" type="subTitle"/>
          </p:nvPr>
        </p:nvSpPr>
        <p:spPr>
          <a:xfrm>
            <a:off x="3060997" y="1965197"/>
            <a:ext cx="2257500" cy="426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8" type="subTitle"/>
          </p:nvPr>
        </p:nvSpPr>
        <p:spPr>
          <a:xfrm>
            <a:off x="719825" y="4041782"/>
            <a:ext cx="2252700" cy="56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9" type="subTitle"/>
          </p:nvPr>
        </p:nvSpPr>
        <p:spPr>
          <a:xfrm>
            <a:off x="3056099" y="4041775"/>
            <a:ext cx="2257500" cy="56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3" type="subTitle"/>
          </p:nvPr>
        </p:nvSpPr>
        <p:spPr>
          <a:xfrm>
            <a:off x="715100" y="3650104"/>
            <a:ext cx="2252700" cy="426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14" type="subTitle"/>
          </p:nvPr>
        </p:nvSpPr>
        <p:spPr>
          <a:xfrm>
            <a:off x="3056097" y="3650099"/>
            <a:ext cx="2257500" cy="426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15" type="title"/>
          </p:nvPr>
        </p:nvSpPr>
        <p:spPr>
          <a:xfrm>
            <a:off x="726400" y="535000"/>
            <a:ext cx="49668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4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/>
          <p:nvPr>
            <p:ph type="title"/>
          </p:nvPr>
        </p:nvSpPr>
        <p:spPr>
          <a:xfrm>
            <a:off x="715100" y="3187100"/>
            <a:ext cx="43842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8" name="Google Shape;78;p14"/>
          <p:cNvSpPr txBox="1"/>
          <p:nvPr>
            <p:ph idx="1" type="subTitle"/>
          </p:nvPr>
        </p:nvSpPr>
        <p:spPr>
          <a:xfrm>
            <a:off x="715100" y="1424500"/>
            <a:ext cx="4384200" cy="16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cxnSp>
        <p:nvCxnSpPr>
          <p:cNvPr id="79" name="Google Shape;79;p14"/>
          <p:cNvCxnSpPr/>
          <p:nvPr/>
        </p:nvCxnSpPr>
        <p:spPr>
          <a:xfrm>
            <a:off x="0" y="5350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5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5"/>
          <p:cNvCxnSpPr/>
          <p:nvPr/>
        </p:nvCxnSpPr>
        <p:spPr>
          <a:xfrm>
            <a:off x="0" y="5350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15"/>
          <p:cNvSpPr txBox="1"/>
          <p:nvPr>
            <p:ph idx="1" type="subTitle"/>
          </p:nvPr>
        </p:nvSpPr>
        <p:spPr>
          <a:xfrm>
            <a:off x="961800" y="2342128"/>
            <a:ext cx="3219600" cy="11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5"/>
          <p:cNvSpPr txBox="1"/>
          <p:nvPr>
            <p:ph type="title"/>
          </p:nvPr>
        </p:nvSpPr>
        <p:spPr>
          <a:xfrm>
            <a:off x="961800" y="1131583"/>
            <a:ext cx="3219600" cy="11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85" name="Google Shape;85;p15"/>
          <p:cNvSpPr/>
          <p:nvPr/>
        </p:nvSpPr>
        <p:spPr>
          <a:xfrm>
            <a:off x="7852029" y="460850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6"/>
          <p:cNvCxnSpPr/>
          <p:nvPr/>
        </p:nvCxnSpPr>
        <p:spPr>
          <a:xfrm>
            <a:off x="7371325" y="5350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6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720000" y="1422250"/>
            <a:ext cx="3852000" cy="16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1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91" name="Google Shape;91;p16"/>
          <p:cNvSpPr/>
          <p:nvPr/>
        </p:nvSpPr>
        <p:spPr>
          <a:xfrm>
            <a:off x="8428904" y="460850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7"/>
          <p:cNvCxnSpPr/>
          <p:nvPr/>
        </p:nvCxnSpPr>
        <p:spPr>
          <a:xfrm>
            <a:off x="7371325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7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715100" y="1334850"/>
            <a:ext cx="7446900" cy="30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1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97" name="Google Shape;97;p17"/>
          <p:cNvSpPr/>
          <p:nvPr/>
        </p:nvSpPr>
        <p:spPr>
          <a:xfrm>
            <a:off x="8385054" y="-46025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8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8"/>
          <p:cNvCxnSpPr/>
          <p:nvPr/>
        </p:nvCxnSpPr>
        <p:spPr>
          <a:xfrm>
            <a:off x="7371325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18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720000" y="1789050"/>
            <a:ext cx="5374800" cy="15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3" name="Google Shape;103;p18"/>
          <p:cNvSpPr/>
          <p:nvPr/>
        </p:nvSpPr>
        <p:spPr>
          <a:xfrm>
            <a:off x="-601688" y="2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>
            <p:ph idx="1" type="subTitle"/>
          </p:nvPr>
        </p:nvSpPr>
        <p:spPr>
          <a:xfrm>
            <a:off x="1476486" y="3620494"/>
            <a:ext cx="25362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7" name="Google Shape;107;p19"/>
          <p:cNvSpPr txBox="1"/>
          <p:nvPr>
            <p:ph idx="2" type="subTitle"/>
          </p:nvPr>
        </p:nvSpPr>
        <p:spPr>
          <a:xfrm>
            <a:off x="5131361" y="3620494"/>
            <a:ext cx="25362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8" name="Google Shape;108;p19"/>
          <p:cNvSpPr txBox="1"/>
          <p:nvPr>
            <p:ph idx="3" type="subTitle"/>
          </p:nvPr>
        </p:nvSpPr>
        <p:spPr>
          <a:xfrm>
            <a:off x="1476475" y="4024474"/>
            <a:ext cx="2536200" cy="5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9"/>
          <p:cNvSpPr txBox="1"/>
          <p:nvPr>
            <p:ph idx="4" type="subTitle"/>
          </p:nvPr>
        </p:nvSpPr>
        <p:spPr>
          <a:xfrm>
            <a:off x="5131350" y="4024474"/>
            <a:ext cx="2536200" cy="5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9"/>
          <p:cNvSpPr txBox="1"/>
          <p:nvPr>
            <p:ph type="title"/>
          </p:nvPr>
        </p:nvSpPr>
        <p:spPr>
          <a:xfrm>
            <a:off x="715100" y="535000"/>
            <a:ext cx="4297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0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20"/>
          <p:cNvCxnSpPr/>
          <p:nvPr/>
        </p:nvCxnSpPr>
        <p:spPr>
          <a:xfrm>
            <a:off x="7371325" y="4608225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20"/>
          <p:cNvSpPr txBox="1"/>
          <p:nvPr>
            <p:ph type="title"/>
          </p:nvPr>
        </p:nvSpPr>
        <p:spPr>
          <a:xfrm>
            <a:off x="1930650" y="535000"/>
            <a:ext cx="52827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715000" y="1378069"/>
            <a:ext cx="3744600" cy="31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1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16" name="Google Shape;116;p20"/>
          <p:cNvSpPr txBox="1"/>
          <p:nvPr>
            <p:ph idx="2" type="body"/>
          </p:nvPr>
        </p:nvSpPr>
        <p:spPr>
          <a:xfrm>
            <a:off x="4684200" y="1378069"/>
            <a:ext cx="3744600" cy="31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117" name="Google Shape;117;p20"/>
          <p:cNvSpPr/>
          <p:nvPr/>
        </p:nvSpPr>
        <p:spPr>
          <a:xfrm>
            <a:off x="-172563" y="-9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1758300" y="1502250"/>
            <a:ext cx="5627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1758450" y="2288625"/>
            <a:ext cx="56274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3760650" y="503550"/>
            <a:ext cx="1622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04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/>
          <p:nvPr>
            <p:ph idx="1" type="subTitle"/>
          </p:nvPr>
        </p:nvSpPr>
        <p:spPr>
          <a:xfrm>
            <a:off x="5143578" y="1742655"/>
            <a:ext cx="31395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1"/>
          <p:cNvSpPr txBox="1"/>
          <p:nvPr>
            <p:ph idx="2" type="subTitle"/>
          </p:nvPr>
        </p:nvSpPr>
        <p:spPr>
          <a:xfrm>
            <a:off x="5136987" y="1306496"/>
            <a:ext cx="3139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3" type="subTitle"/>
          </p:nvPr>
        </p:nvSpPr>
        <p:spPr>
          <a:xfrm>
            <a:off x="5140285" y="2891169"/>
            <a:ext cx="31395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1"/>
          <p:cNvSpPr txBox="1"/>
          <p:nvPr>
            <p:ph idx="4" type="subTitle"/>
          </p:nvPr>
        </p:nvSpPr>
        <p:spPr>
          <a:xfrm>
            <a:off x="5133693" y="2455011"/>
            <a:ext cx="3139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5" type="subTitle"/>
          </p:nvPr>
        </p:nvSpPr>
        <p:spPr>
          <a:xfrm>
            <a:off x="5136991" y="4039694"/>
            <a:ext cx="31395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idx="6" type="subTitle"/>
          </p:nvPr>
        </p:nvSpPr>
        <p:spPr>
          <a:xfrm>
            <a:off x="5130400" y="3603535"/>
            <a:ext cx="3139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type="title"/>
          </p:nvPr>
        </p:nvSpPr>
        <p:spPr>
          <a:xfrm>
            <a:off x="71510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cxnSp>
        <p:nvCxnSpPr>
          <p:cNvPr id="130" name="Google Shape;130;p22"/>
          <p:cNvCxnSpPr/>
          <p:nvPr/>
        </p:nvCxnSpPr>
        <p:spPr>
          <a:xfrm>
            <a:off x="25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22"/>
          <p:cNvSpPr txBox="1"/>
          <p:nvPr>
            <p:ph idx="1" type="subTitle"/>
          </p:nvPr>
        </p:nvSpPr>
        <p:spPr>
          <a:xfrm>
            <a:off x="908905" y="2576480"/>
            <a:ext cx="22338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2" name="Google Shape;132;p22"/>
          <p:cNvSpPr txBox="1"/>
          <p:nvPr>
            <p:ph idx="2" type="subTitle"/>
          </p:nvPr>
        </p:nvSpPr>
        <p:spPr>
          <a:xfrm>
            <a:off x="908905" y="3039139"/>
            <a:ext cx="2233800" cy="8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2"/>
          <p:cNvSpPr txBox="1"/>
          <p:nvPr>
            <p:ph idx="3" type="subTitle"/>
          </p:nvPr>
        </p:nvSpPr>
        <p:spPr>
          <a:xfrm>
            <a:off x="3455105" y="2576480"/>
            <a:ext cx="22338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4" type="subTitle"/>
          </p:nvPr>
        </p:nvSpPr>
        <p:spPr>
          <a:xfrm>
            <a:off x="3455105" y="3039139"/>
            <a:ext cx="2233800" cy="8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2"/>
          <p:cNvSpPr txBox="1"/>
          <p:nvPr>
            <p:ph idx="5" type="subTitle"/>
          </p:nvPr>
        </p:nvSpPr>
        <p:spPr>
          <a:xfrm>
            <a:off x="6001310" y="2576480"/>
            <a:ext cx="22338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6" type="subTitle"/>
          </p:nvPr>
        </p:nvSpPr>
        <p:spPr>
          <a:xfrm>
            <a:off x="6001300" y="3039139"/>
            <a:ext cx="2233800" cy="8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2"/>
          <p:cNvSpPr/>
          <p:nvPr/>
        </p:nvSpPr>
        <p:spPr>
          <a:xfrm>
            <a:off x="7142412" y="2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3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 txBox="1"/>
          <p:nvPr>
            <p:ph idx="1" type="subTitle"/>
          </p:nvPr>
        </p:nvSpPr>
        <p:spPr>
          <a:xfrm>
            <a:off x="5525051" y="2262998"/>
            <a:ext cx="28467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3"/>
          <p:cNvSpPr txBox="1"/>
          <p:nvPr>
            <p:ph idx="2" type="subTitle"/>
          </p:nvPr>
        </p:nvSpPr>
        <p:spPr>
          <a:xfrm>
            <a:off x="5519075" y="1814279"/>
            <a:ext cx="2846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2" name="Google Shape;142;p23"/>
          <p:cNvSpPr txBox="1"/>
          <p:nvPr>
            <p:ph idx="3" type="subTitle"/>
          </p:nvPr>
        </p:nvSpPr>
        <p:spPr>
          <a:xfrm>
            <a:off x="5528043" y="3612098"/>
            <a:ext cx="28467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3"/>
          <p:cNvSpPr txBox="1"/>
          <p:nvPr>
            <p:ph idx="4" type="subTitle"/>
          </p:nvPr>
        </p:nvSpPr>
        <p:spPr>
          <a:xfrm>
            <a:off x="5522067" y="3163379"/>
            <a:ext cx="2846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4" name="Google Shape;144;p23"/>
          <p:cNvSpPr txBox="1"/>
          <p:nvPr>
            <p:ph idx="5" type="subTitle"/>
          </p:nvPr>
        </p:nvSpPr>
        <p:spPr>
          <a:xfrm>
            <a:off x="775208" y="2262998"/>
            <a:ext cx="28377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3"/>
          <p:cNvSpPr txBox="1"/>
          <p:nvPr>
            <p:ph idx="6" type="subTitle"/>
          </p:nvPr>
        </p:nvSpPr>
        <p:spPr>
          <a:xfrm>
            <a:off x="769250" y="1814279"/>
            <a:ext cx="283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7" type="subTitle"/>
          </p:nvPr>
        </p:nvSpPr>
        <p:spPr>
          <a:xfrm>
            <a:off x="778191" y="3612098"/>
            <a:ext cx="28377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3"/>
          <p:cNvSpPr txBox="1"/>
          <p:nvPr>
            <p:ph idx="8" type="subTitle"/>
          </p:nvPr>
        </p:nvSpPr>
        <p:spPr>
          <a:xfrm>
            <a:off x="772233" y="3163379"/>
            <a:ext cx="283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49" name="Google Shape;149;p23"/>
          <p:cNvSpPr/>
          <p:nvPr/>
        </p:nvSpPr>
        <p:spPr>
          <a:xfrm>
            <a:off x="-184221" y="-23975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4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4"/>
          <p:cNvSpPr txBox="1"/>
          <p:nvPr>
            <p:ph idx="1" type="subTitle"/>
          </p:nvPr>
        </p:nvSpPr>
        <p:spPr>
          <a:xfrm>
            <a:off x="871865" y="2325024"/>
            <a:ext cx="20814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4"/>
          <p:cNvSpPr txBox="1"/>
          <p:nvPr>
            <p:ph idx="2" type="subTitle"/>
          </p:nvPr>
        </p:nvSpPr>
        <p:spPr>
          <a:xfrm>
            <a:off x="3531300" y="2325024"/>
            <a:ext cx="20814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4"/>
          <p:cNvSpPr txBox="1"/>
          <p:nvPr>
            <p:ph idx="3" type="subTitle"/>
          </p:nvPr>
        </p:nvSpPr>
        <p:spPr>
          <a:xfrm>
            <a:off x="6190725" y="2325024"/>
            <a:ext cx="20769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4" type="subTitle"/>
          </p:nvPr>
        </p:nvSpPr>
        <p:spPr>
          <a:xfrm>
            <a:off x="871865" y="4078400"/>
            <a:ext cx="20814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5" type="subTitle"/>
          </p:nvPr>
        </p:nvSpPr>
        <p:spPr>
          <a:xfrm>
            <a:off x="3531300" y="4078400"/>
            <a:ext cx="20814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4"/>
          <p:cNvSpPr txBox="1"/>
          <p:nvPr>
            <p:ph idx="6" type="subTitle"/>
          </p:nvPr>
        </p:nvSpPr>
        <p:spPr>
          <a:xfrm>
            <a:off x="6190725" y="4078400"/>
            <a:ext cx="20769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4"/>
          <p:cNvSpPr txBox="1"/>
          <p:nvPr>
            <p:ph idx="7" type="subTitle"/>
          </p:nvPr>
        </p:nvSpPr>
        <p:spPr>
          <a:xfrm>
            <a:off x="867500" y="1956400"/>
            <a:ext cx="20814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9" name="Google Shape;159;p24"/>
          <p:cNvSpPr txBox="1"/>
          <p:nvPr>
            <p:ph idx="8" type="subTitle"/>
          </p:nvPr>
        </p:nvSpPr>
        <p:spPr>
          <a:xfrm>
            <a:off x="3531298" y="1956400"/>
            <a:ext cx="20814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0" name="Google Shape;160;p24"/>
          <p:cNvSpPr txBox="1"/>
          <p:nvPr>
            <p:ph idx="9" type="subTitle"/>
          </p:nvPr>
        </p:nvSpPr>
        <p:spPr>
          <a:xfrm>
            <a:off x="6195077" y="1956400"/>
            <a:ext cx="20769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" name="Google Shape;161;p24"/>
          <p:cNvSpPr txBox="1"/>
          <p:nvPr>
            <p:ph idx="13" type="subTitle"/>
          </p:nvPr>
        </p:nvSpPr>
        <p:spPr>
          <a:xfrm>
            <a:off x="867500" y="3705200"/>
            <a:ext cx="20814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4" type="subTitle"/>
          </p:nvPr>
        </p:nvSpPr>
        <p:spPr>
          <a:xfrm>
            <a:off x="3531298" y="3705200"/>
            <a:ext cx="20814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15" type="subTitle"/>
          </p:nvPr>
        </p:nvSpPr>
        <p:spPr>
          <a:xfrm>
            <a:off x="6195077" y="3705200"/>
            <a:ext cx="20769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65" name="Google Shape;165;p24"/>
          <p:cNvSpPr/>
          <p:nvPr/>
        </p:nvSpPr>
        <p:spPr>
          <a:xfrm>
            <a:off x="-572659" y="-41770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5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5"/>
          <p:cNvSpPr txBox="1"/>
          <p:nvPr>
            <p:ph type="title"/>
          </p:nvPr>
        </p:nvSpPr>
        <p:spPr>
          <a:xfrm>
            <a:off x="777600" y="535000"/>
            <a:ext cx="75888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69" name="Google Shape;169;p25"/>
          <p:cNvSpPr/>
          <p:nvPr/>
        </p:nvSpPr>
        <p:spPr>
          <a:xfrm>
            <a:off x="8428912" y="379552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6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6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73" name="Google Shape;173;p26"/>
          <p:cNvSpPr/>
          <p:nvPr/>
        </p:nvSpPr>
        <p:spPr>
          <a:xfrm>
            <a:off x="-401163" y="-9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7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77" name="Google Shape;177;p27"/>
          <p:cNvSpPr/>
          <p:nvPr/>
        </p:nvSpPr>
        <p:spPr>
          <a:xfrm>
            <a:off x="-576871" y="419415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8" name="Google Shape;178;p27"/>
          <p:cNvCxnSpPr/>
          <p:nvPr/>
        </p:nvCxnSpPr>
        <p:spPr>
          <a:xfrm>
            <a:off x="7383275" y="535000"/>
            <a:ext cx="1760700" cy="0"/>
          </a:xfrm>
          <a:prstGeom prst="straightConnector1">
            <a:avLst/>
          </a:prstGeom>
          <a:noFill/>
          <a:ln cap="flat" cmpd="sng" w="19050">
            <a:solidFill>
              <a:srgbClr val="FF7E0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2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8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/>
          <p:nvPr/>
        </p:nvSpPr>
        <p:spPr>
          <a:xfrm>
            <a:off x="8428904" y="-428625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2" name="Google Shape;182;p28"/>
          <p:cNvCxnSpPr/>
          <p:nvPr/>
        </p:nvCxnSpPr>
        <p:spPr>
          <a:xfrm>
            <a:off x="0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3" name="Google Shape;183;p28"/>
          <p:cNvSpPr txBox="1"/>
          <p:nvPr>
            <p:ph type="title"/>
          </p:nvPr>
        </p:nvSpPr>
        <p:spPr>
          <a:xfrm>
            <a:off x="954150" y="535000"/>
            <a:ext cx="72357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29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9"/>
          <p:cNvSpPr txBox="1"/>
          <p:nvPr>
            <p:ph hasCustomPrompt="1" type="title"/>
          </p:nvPr>
        </p:nvSpPr>
        <p:spPr>
          <a:xfrm>
            <a:off x="746900" y="1628690"/>
            <a:ext cx="2269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7" name="Google Shape;187;p29"/>
          <p:cNvSpPr txBox="1"/>
          <p:nvPr>
            <p:ph idx="1" type="subTitle"/>
          </p:nvPr>
        </p:nvSpPr>
        <p:spPr>
          <a:xfrm>
            <a:off x="746900" y="3679221"/>
            <a:ext cx="22698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29"/>
          <p:cNvSpPr txBox="1"/>
          <p:nvPr>
            <p:ph hasCustomPrompt="1" idx="2" type="title"/>
          </p:nvPr>
        </p:nvSpPr>
        <p:spPr>
          <a:xfrm>
            <a:off x="3437100" y="1628690"/>
            <a:ext cx="2269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9" name="Google Shape;189;p29"/>
          <p:cNvSpPr txBox="1"/>
          <p:nvPr>
            <p:ph idx="3" type="subTitle"/>
          </p:nvPr>
        </p:nvSpPr>
        <p:spPr>
          <a:xfrm>
            <a:off x="3437100" y="3679200"/>
            <a:ext cx="22698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29"/>
          <p:cNvSpPr txBox="1"/>
          <p:nvPr>
            <p:ph hasCustomPrompt="1" idx="4" type="title"/>
          </p:nvPr>
        </p:nvSpPr>
        <p:spPr>
          <a:xfrm>
            <a:off x="6127300" y="1628690"/>
            <a:ext cx="2269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1" name="Google Shape;191;p29"/>
          <p:cNvSpPr txBox="1"/>
          <p:nvPr>
            <p:ph idx="5" type="subTitle"/>
          </p:nvPr>
        </p:nvSpPr>
        <p:spPr>
          <a:xfrm>
            <a:off x="6127300" y="3679200"/>
            <a:ext cx="22698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9"/>
          <p:cNvSpPr txBox="1"/>
          <p:nvPr>
            <p:ph idx="6" type="subTitle"/>
          </p:nvPr>
        </p:nvSpPr>
        <p:spPr>
          <a:xfrm>
            <a:off x="746900" y="3154527"/>
            <a:ext cx="2269800" cy="48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3" name="Google Shape;193;p29"/>
          <p:cNvSpPr txBox="1"/>
          <p:nvPr>
            <p:ph idx="7" type="subTitle"/>
          </p:nvPr>
        </p:nvSpPr>
        <p:spPr>
          <a:xfrm>
            <a:off x="3437100" y="3154527"/>
            <a:ext cx="2269800" cy="48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4" name="Google Shape;194;p29"/>
          <p:cNvSpPr txBox="1"/>
          <p:nvPr>
            <p:ph idx="8" type="subTitle"/>
          </p:nvPr>
        </p:nvSpPr>
        <p:spPr>
          <a:xfrm>
            <a:off x="6127300" y="3154527"/>
            <a:ext cx="2269800" cy="48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5" name="Google Shape;195;p29"/>
          <p:cNvSpPr txBox="1"/>
          <p:nvPr>
            <p:ph idx="9"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96" name="Google Shape;196;p29"/>
          <p:cNvSpPr/>
          <p:nvPr/>
        </p:nvSpPr>
        <p:spPr>
          <a:xfrm>
            <a:off x="-576871" y="327475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0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0"/>
          <p:cNvSpPr txBox="1"/>
          <p:nvPr>
            <p:ph type="ctrTitle"/>
          </p:nvPr>
        </p:nvSpPr>
        <p:spPr>
          <a:xfrm>
            <a:off x="715100" y="535000"/>
            <a:ext cx="3538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0" name="Google Shape;200;p30"/>
          <p:cNvSpPr txBox="1"/>
          <p:nvPr>
            <p:ph idx="1" type="subTitle"/>
          </p:nvPr>
        </p:nvSpPr>
        <p:spPr>
          <a:xfrm>
            <a:off x="715100" y="1547983"/>
            <a:ext cx="3538500" cy="10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1" name="Google Shape;201;p30"/>
          <p:cNvSpPr txBox="1"/>
          <p:nvPr/>
        </p:nvSpPr>
        <p:spPr>
          <a:xfrm>
            <a:off x="720000" y="3665675"/>
            <a:ext cx="338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n" sz="12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and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20000" y="14075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50"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1" name="Google Shape;21;p4"/>
          <p:cNvCxnSpPr/>
          <p:nvPr/>
        </p:nvCxnSpPr>
        <p:spPr>
          <a:xfrm>
            <a:off x="7383300" y="4608500"/>
            <a:ext cx="1760700" cy="0"/>
          </a:xfrm>
          <a:prstGeom prst="straightConnector1">
            <a:avLst/>
          </a:prstGeom>
          <a:noFill/>
          <a:ln cap="flat" cmpd="sng" w="19050">
            <a:solidFill>
              <a:srgbClr val="FF7E0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Google Shape;22;p4"/>
          <p:cNvSpPr/>
          <p:nvPr/>
        </p:nvSpPr>
        <p:spPr>
          <a:xfrm>
            <a:off x="8424004" y="-21260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1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4" name="Google Shape;204;p31"/>
          <p:cNvCxnSpPr/>
          <p:nvPr/>
        </p:nvCxnSpPr>
        <p:spPr>
          <a:xfrm>
            <a:off x="7371325" y="4608225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5" name="Google Shape;205;p31"/>
          <p:cNvSpPr/>
          <p:nvPr/>
        </p:nvSpPr>
        <p:spPr>
          <a:xfrm>
            <a:off x="-553563" y="-9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/>
          <p:nvPr/>
        </p:nvSpPr>
        <p:spPr>
          <a:xfrm>
            <a:off x="8428904" y="-123825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4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4"/>
          <p:cNvSpPr txBox="1"/>
          <p:nvPr>
            <p:ph type="ctrTitle"/>
          </p:nvPr>
        </p:nvSpPr>
        <p:spPr>
          <a:xfrm>
            <a:off x="4156619" y="1913524"/>
            <a:ext cx="4142100" cy="18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15" name="Google Shape;215;p34"/>
          <p:cNvSpPr txBox="1"/>
          <p:nvPr>
            <p:ph idx="1" type="subTitle"/>
          </p:nvPr>
        </p:nvSpPr>
        <p:spPr>
          <a:xfrm>
            <a:off x="4156626" y="3923775"/>
            <a:ext cx="4142100" cy="3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5"/>
          <p:cNvSpPr txBox="1"/>
          <p:nvPr>
            <p:ph type="title"/>
          </p:nvPr>
        </p:nvSpPr>
        <p:spPr>
          <a:xfrm>
            <a:off x="1758300" y="1502250"/>
            <a:ext cx="5627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9" name="Google Shape;219;p35"/>
          <p:cNvSpPr txBox="1"/>
          <p:nvPr>
            <p:ph idx="1" type="subTitle"/>
          </p:nvPr>
        </p:nvSpPr>
        <p:spPr>
          <a:xfrm>
            <a:off x="1758450" y="2288625"/>
            <a:ext cx="56274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5"/>
          <p:cNvSpPr txBox="1"/>
          <p:nvPr>
            <p:ph hasCustomPrompt="1" idx="2" type="title"/>
          </p:nvPr>
        </p:nvSpPr>
        <p:spPr>
          <a:xfrm>
            <a:off x="3760650" y="503550"/>
            <a:ext cx="1622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04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6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6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24" name="Google Shape;224;p36"/>
          <p:cNvSpPr txBox="1"/>
          <p:nvPr>
            <p:ph idx="1" type="body"/>
          </p:nvPr>
        </p:nvSpPr>
        <p:spPr>
          <a:xfrm>
            <a:off x="720000" y="14075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50"/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25" name="Google Shape;225;p36"/>
          <p:cNvCxnSpPr/>
          <p:nvPr/>
        </p:nvCxnSpPr>
        <p:spPr>
          <a:xfrm>
            <a:off x="7383300" y="4608500"/>
            <a:ext cx="1760700" cy="0"/>
          </a:xfrm>
          <a:prstGeom prst="straightConnector1">
            <a:avLst/>
          </a:prstGeom>
          <a:noFill/>
          <a:ln cap="flat" cmpd="sng" w="19050">
            <a:solidFill>
              <a:srgbClr val="FF7E0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36"/>
          <p:cNvSpPr/>
          <p:nvPr/>
        </p:nvSpPr>
        <p:spPr>
          <a:xfrm>
            <a:off x="8424004" y="-21260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7"/>
          <p:cNvSpPr txBox="1"/>
          <p:nvPr>
            <p:ph idx="1" type="subTitle"/>
          </p:nvPr>
        </p:nvSpPr>
        <p:spPr>
          <a:xfrm>
            <a:off x="1316099" y="3065842"/>
            <a:ext cx="2562900" cy="1096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37"/>
          <p:cNvSpPr txBox="1"/>
          <p:nvPr>
            <p:ph idx="2" type="subTitle"/>
          </p:nvPr>
        </p:nvSpPr>
        <p:spPr>
          <a:xfrm>
            <a:off x="1316099" y="2527088"/>
            <a:ext cx="25629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1" name="Google Shape;231;p37"/>
          <p:cNvSpPr txBox="1"/>
          <p:nvPr>
            <p:ph idx="3" type="subTitle"/>
          </p:nvPr>
        </p:nvSpPr>
        <p:spPr>
          <a:xfrm>
            <a:off x="5259598" y="3065842"/>
            <a:ext cx="2568300" cy="1096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37"/>
          <p:cNvSpPr txBox="1"/>
          <p:nvPr>
            <p:ph idx="4" type="subTitle"/>
          </p:nvPr>
        </p:nvSpPr>
        <p:spPr>
          <a:xfrm>
            <a:off x="5259598" y="2527088"/>
            <a:ext cx="2568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3" name="Google Shape;233;p37"/>
          <p:cNvSpPr txBox="1"/>
          <p:nvPr>
            <p:ph type="title"/>
          </p:nvPr>
        </p:nvSpPr>
        <p:spPr>
          <a:xfrm>
            <a:off x="1348200" y="535000"/>
            <a:ext cx="6447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cxnSp>
        <p:nvCxnSpPr>
          <p:cNvPr id="234" name="Google Shape;234;p37"/>
          <p:cNvCxnSpPr/>
          <p:nvPr/>
        </p:nvCxnSpPr>
        <p:spPr>
          <a:xfrm>
            <a:off x="7371300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" name="Google Shape;235;p37"/>
          <p:cNvSpPr/>
          <p:nvPr/>
        </p:nvSpPr>
        <p:spPr>
          <a:xfrm>
            <a:off x="8321612" y="-9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8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8"/>
          <p:cNvSpPr/>
          <p:nvPr/>
        </p:nvSpPr>
        <p:spPr>
          <a:xfrm>
            <a:off x="8365779" y="-26755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" name="Google Shape;239;p38"/>
          <p:cNvCxnSpPr/>
          <p:nvPr/>
        </p:nvCxnSpPr>
        <p:spPr>
          <a:xfrm>
            <a:off x="0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" name="Google Shape;240;p38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9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9"/>
          <p:cNvSpPr txBox="1"/>
          <p:nvPr>
            <p:ph idx="1" type="body"/>
          </p:nvPr>
        </p:nvSpPr>
        <p:spPr>
          <a:xfrm>
            <a:off x="720000" y="2003750"/>
            <a:ext cx="4096200" cy="23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Font typeface="Anaheim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244" name="Google Shape;244;p39"/>
          <p:cNvSpPr txBox="1"/>
          <p:nvPr>
            <p:ph type="title"/>
          </p:nvPr>
        </p:nvSpPr>
        <p:spPr>
          <a:xfrm>
            <a:off x="720000" y="535000"/>
            <a:ext cx="4096200" cy="11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40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0"/>
          <p:cNvSpPr txBox="1"/>
          <p:nvPr>
            <p:ph type="title"/>
          </p:nvPr>
        </p:nvSpPr>
        <p:spPr>
          <a:xfrm>
            <a:off x="1219875" y="1354500"/>
            <a:ext cx="6704100" cy="24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248" name="Google Shape;248;p40"/>
          <p:cNvSpPr/>
          <p:nvPr/>
        </p:nvSpPr>
        <p:spPr>
          <a:xfrm>
            <a:off x="-132813" y="4090827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40"/>
          <p:cNvSpPr/>
          <p:nvPr/>
        </p:nvSpPr>
        <p:spPr>
          <a:xfrm>
            <a:off x="5364604" y="-75625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41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1"/>
          <p:cNvSpPr txBox="1"/>
          <p:nvPr>
            <p:ph type="title"/>
          </p:nvPr>
        </p:nvSpPr>
        <p:spPr>
          <a:xfrm>
            <a:off x="4107175" y="1577575"/>
            <a:ext cx="43221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3" name="Google Shape;253;p41"/>
          <p:cNvSpPr txBox="1"/>
          <p:nvPr>
            <p:ph idx="1" type="subTitle"/>
          </p:nvPr>
        </p:nvSpPr>
        <p:spPr>
          <a:xfrm>
            <a:off x="4107175" y="2370675"/>
            <a:ext cx="4322100" cy="13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/>
          <p:nvPr>
            <p:ph idx="1" type="subTitle"/>
          </p:nvPr>
        </p:nvSpPr>
        <p:spPr>
          <a:xfrm>
            <a:off x="1316099" y="3065842"/>
            <a:ext cx="2562900" cy="1096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2" type="subTitle"/>
          </p:nvPr>
        </p:nvSpPr>
        <p:spPr>
          <a:xfrm>
            <a:off x="1316099" y="2527088"/>
            <a:ext cx="25629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3" type="subTitle"/>
          </p:nvPr>
        </p:nvSpPr>
        <p:spPr>
          <a:xfrm>
            <a:off x="5259598" y="3065842"/>
            <a:ext cx="2568300" cy="1096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4" type="subTitle"/>
          </p:nvPr>
        </p:nvSpPr>
        <p:spPr>
          <a:xfrm>
            <a:off x="5259598" y="2527088"/>
            <a:ext cx="25683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1348200" y="535000"/>
            <a:ext cx="6447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cxnSp>
        <p:nvCxnSpPr>
          <p:cNvPr id="30" name="Google Shape;30;p5"/>
          <p:cNvCxnSpPr/>
          <p:nvPr/>
        </p:nvCxnSpPr>
        <p:spPr>
          <a:xfrm>
            <a:off x="7371300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" name="Google Shape;31;p5"/>
          <p:cNvSpPr/>
          <p:nvPr/>
        </p:nvSpPr>
        <p:spPr>
          <a:xfrm>
            <a:off x="8321612" y="-9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2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6" name="Google Shape;256;p42"/>
          <p:cNvCxnSpPr/>
          <p:nvPr/>
        </p:nvCxnSpPr>
        <p:spPr>
          <a:xfrm>
            <a:off x="0" y="5350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7" name="Google Shape;257;p42"/>
          <p:cNvSpPr txBox="1"/>
          <p:nvPr>
            <p:ph type="title"/>
          </p:nvPr>
        </p:nvSpPr>
        <p:spPr>
          <a:xfrm>
            <a:off x="5287475" y="1212650"/>
            <a:ext cx="3141300" cy="22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58" name="Google Shape;258;p42"/>
          <p:cNvSpPr/>
          <p:nvPr/>
        </p:nvSpPr>
        <p:spPr>
          <a:xfrm>
            <a:off x="7316162" y="2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43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43"/>
          <p:cNvSpPr txBox="1"/>
          <p:nvPr>
            <p:ph hasCustomPrompt="1" type="title"/>
          </p:nvPr>
        </p:nvSpPr>
        <p:spPr>
          <a:xfrm>
            <a:off x="1898400" y="1255185"/>
            <a:ext cx="5347200" cy="13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62" name="Google Shape;262;p43"/>
          <p:cNvSpPr txBox="1"/>
          <p:nvPr>
            <p:ph idx="1" type="subTitle"/>
          </p:nvPr>
        </p:nvSpPr>
        <p:spPr>
          <a:xfrm>
            <a:off x="1898400" y="2843525"/>
            <a:ext cx="5347200" cy="5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2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45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5"/>
          <p:cNvSpPr txBox="1"/>
          <p:nvPr>
            <p:ph hasCustomPrompt="1" type="title"/>
          </p:nvPr>
        </p:nvSpPr>
        <p:spPr>
          <a:xfrm>
            <a:off x="3061001" y="2881410"/>
            <a:ext cx="1134300" cy="9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45"/>
          <p:cNvSpPr txBox="1"/>
          <p:nvPr>
            <p:ph hasCustomPrompt="1" idx="2" type="title"/>
          </p:nvPr>
        </p:nvSpPr>
        <p:spPr>
          <a:xfrm>
            <a:off x="724727" y="2881410"/>
            <a:ext cx="1134300" cy="9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8" name="Google Shape;268;p45"/>
          <p:cNvSpPr txBox="1"/>
          <p:nvPr>
            <p:ph hasCustomPrompt="1" idx="3" type="title"/>
          </p:nvPr>
        </p:nvSpPr>
        <p:spPr>
          <a:xfrm>
            <a:off x="3061001" y="1183215"/>
            <a:ext cx="1134300" cy="9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45"/>
          <p:cNvSpPr txBox="1"/>
          <p:nvPr>
            <p:ph hasCustomPrompt="1" idx="4" type="title"/>
          </p:nvPr>
        </p:nvSpPr>
        <p:spPr>
          <a:xfrm>
            <a:off x="724727" y="1183215"/>
            <a:ext cx="1134300" cy="9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5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9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45"/>
          <p:cNvSpPr txBox="1"/>
          <p:nvPr>
            <p:ph idx="1" type="subTitle"/>
          </p:nvPr>
        </p:nvSpPr>
        <p:spPr>
          <a:xfrm>
            <a:off x="724725" y="2356959"/>
            <a:ext cx="2252700" cy="56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45"/>
          <p:cNvSpPr txBox="1"/>
          <p:nvPr>
            <p:ph idx="5" type="subTitle"/>
          </p:nvPr>
        </p:nvSpPr>
        <p:spPr>
          <a:xfrm>
            <a:off x="3060997" y="2356951"/>
            <a:ext cx="2257500" cy="56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5"/>
          <p:cNvSpPr txBox="1"/>
          <p:nvPr>
            <p:ph idx="6" type="subTitle"/>
          </p:nvPr>
        </p:nvSpPr>
        <p:spPr>
          <a:xfrm>
            <a:off x="720000" y="1965203"/>
            <a:ext cx="2252700" cy="426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3" name="Google Shape;273;p45"/>
          <p:cNvSpPr txBox="1"/>
          <p:nvPr>
            <p:ph idx="7" type="subTitle"/>
          </p:nvPr>
        </p:nvSpPr>
        <p:spPr>
          <a:xfrm>
            <a:off x="3060997" y="1965197"/>
            <a:ext cx="2257500" cy="426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4" name="Google Shape;274;p45"/>
          <p:cNvSpPr txBox="1"/>
          <p:nvPr>
            <p:ph idx="8" type="subTitle"/>
          </p:nvPr>
        </p:nvSpPr>
        <p:spPr>
          <a:xfrm>
            <a:off x="719825" y="4041782"/>
            <a:ext cx="2252700" cy="56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45"/>
          <p:cNvSpPr txBox="1"/>
          <p:nvPr>
            <p:ph idx="9" type="subTitle"/>
          </p:nvPr>
        </p:nvSpPr>
        <p:spPr>
          <a:xfrm>
            <a:off x="3056099" y="4041775"/>
            <a:ext cx="2257500" cy="56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45"/>
          <p:cNvSpPr txBox="1"/>
          <p:nvPr>
            <p:ph idx="13" type="subTitle"/>
          </p:nvPr>
        </p:nvSpPr>
        <p:spPr>
          <a:xfrm>
            <a:off x="715100" y="3650104"/>
            <a:ext cx="2252700" cy="426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7" name="Google Shape;277;p45"/>
          <p:cNvSpPr txBox="1"/>
          <p:nvPr>
            <p:ph idx="14" type="subTitle"/>
          </p:nvPr>
        </p:nvSpPr>
        <p:spPr>
          <a:xfrm>
            <a:off x="3056097" y="3650099"/>
            <a:ext cx="2257500" cy="426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8" name="Google Shape;278;p45"/>
          <p:cNvSpPr txBox="1"/>
          <p:nvPr>
            <p:ph idx="15" type="title"/>
          </p:nvPr>
        </p:nvSpPr>
        <p:spPr>
          <a:xfrm>
            <a:off x="726400" y="535000"/>
            <a:ext cx="49668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46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6"/>
          <p:cNvSpPr txBox="1"/>
          <p:nvPr>
            <p:ph type="title"/>
          </p:nvPr>
        </p:nvSpPr>
        <p:spPr>
          <a:xfrm>
            <a:off x="715100" y="3187100"/>
            <a:ext cx="43842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2" name="Google Shape;282;p46"/>
          <p:cNvSpPr txBox="1"/>
          <p:nvPr>
            <p:ph idx="1" type="subTitle"/>
          </p:nvPr>
        </p:nvSpPr>
        <p:spPr>
          <a:xfrm>
            <a:off x="715100" y="1424500"/>
            <a:ext cx="4384200" cy="16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cxnSp>
        <p:nvCxnSpPr>
          <p:cNvPr id="283" name="Google Shape;283;p46"/>
          <p:cNvCxnSpPr/>
          <p:nvPr/>
        </p:nvCxnSpPr>
        <p:spPr>
          <a:xfrm>
            <a:off x="0" y="5350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6" name="Google Shape;286;p47"/>
          <p:cNvCxnSpPr/>
          <p:nvPr/>
        </p:nvCxnSpPr>
        <p:spPr>
          <a:xfrm>
            <a:off x="0" y="5350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7" name="Google Shape;287;p47"/>
          <p:cNvSpPr txBox="1"/>
          <p:nvPr>
            <p:ph idx="1" type="subTitle"/>
          </p:nvPr>
        </p:nvSpPr>
        <p:spPr>
          <a:xfrm>
            <a:off x="961800" y="2342128"/>
            <a:ext cx="3219600" cy="11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47"/>
          <p:cNvSpPr txBox="1"/>
          <p:nvPr>
            <p:ph type="title"/>
          </p:nvPr>
        </p:nvSpPr>
        <p:spPr>
          <a:xfrm>
            <a:off x="961800" y="1131583"/>
            <a:ext cx="3219600" cy="11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89" name="Google Shape;289;p47"/>
          <p:cNvSpPr/>
          <p:nvPr/>
        </p:nvSpPr>
        <p:spPr>
          <a:xfrm>
            <a:off x="7852029" y="460850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48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2" name="Google Shape;292;p48"/>
          <p:cNvCxnSpPr/>
          <p:nvPr/>
        </p:nvCxnSpPr>
        <p:spPr>
          <a:xfrm>
            <a:off x="7371325" y="5350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3" name="Google Shape;293;p48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94" name="Google Shape;294;p48"/>
          <p:cNvSpPr txBox="1"/>
          <p:nvPr>
            <p:ph idx="1" type="body"/>
          </p:nvPr>
        </p:nvSpPr>
        <p:spPr>
          <a:xfrm>
            <a:off x="720000" y="1422250"/>
            <a:ext cx="3852000" cy="16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1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295" name="Google Shape;295;p48"/>
          <p:cNvSpPr/>
          <p:nvPr/>
        </p:nvSpPr>
        <p:spPr>
          <a:xfrm>
            <a:off x="8428904" y="460850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49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8" name="Google Shape;298;p49"/>
          <p:cNvCxnSpPr/>
          <p:nvPr/>
        </p:nvCxnSpPr>
        <p:spPr>
          <a:xfrm>
            <a:off x="7371325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49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00" name="Google Shape;300;p49"/>
          <p:cNvSpPr txBox="1"/>
          <p:nvPr>
            <p:ph idx="1" type="body"/>
          </p:nvPr>
        </p:nvSpPr>
        <p:spPr>
          <a:xfrm>
            <a:off x="715100" y="1334850"/>
            <a:ext cx="7446900" cy="30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1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01" name="Google Shape;301;p49"/>
          <p:cNvSpPr/>
          <p:nvPr/>
        </p:nvSpPr>
        <p:spPr>
          <a:xfrm>
            <a:off x="8385054" y="-46025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_1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50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4" name="Google Shape;304;p50"/>
          <p:cNvCxnSpPr/>
          <p:nvPr/>
        </p:nvCxnSpPr>
        <p:spPr>
          <a:xfrm>
            <a:off x="7371325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5" name="Google Shape;305;p50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06" name="Google Shape;306;p50"/>
          <p:cNvSpPr txBox="1"/>
          <p:nvPr>
            <p:ph idx="1" type="body"/>
          </p:nvPr>
        </p:nvSpPr>
        <p:spPr>
          <a:xfrm>
            <a:off x="720000" y="1789050"/>
            <a:ext cx="5374800" cy="15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Char char="●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307" name="Google Shape;307;p50"/>
          <p:cNvSpPr/>
          <p:nvPr/>
        </p:nvSpPr>
        <p:spPr>
          <a:xfrm>
            <a:off x="-601688" y="2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51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1"/>
          <p:cNvSpPr txBox="1"/>
          <p:nvPr>
            <p:ph idx="1" type="subTitle"/>
          </p:nvPr>
        </p:nvSpPr>
        <p:spPr>
          <a:xfrm>
            <a:off x="1476486" y="3620494"/>
            <a:ext cx="25362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1" name="Google Shape;311;p51"/>
          <p:cNvSpPr txBox="1"/>
          <p:nvPr>
            <p:ph idx="2" type="subTitle"/>
          </p:nvPr>
        </p:nvSpPr>
        <p:spPr>
          <a:xfrm>
            <a:off x="5131361" y="3620494"/>
            <a:ext cx="25362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2" name="Google Shape;312;p51"/>
          <p:cNvSpPr txBox="1"/>
          <p:nvPr>
            <p:ph idx="3" type="subTitle"/>
          </p:nvPr>
        </p:nvSpPr>
        <p:spPr>
          <a:xfrm>
            <a:off x="1476475" y="4024474"/>
            <a:ext cx="2536200" cy="5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51"/>
          <p:cNvSpPr txBox="1"/>
          <p:nvPr>
            <p:ph idx="4" type="subTitle"/>
          </p:nvPr>
        </p:nvSpPr>
        <p:spPr>
          <a:xfrm>
            <a:off x="5131350" y="4024474"/>
            <a:ext cx="2536200" cy="5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51"/>
          <p:cNvSpPr txBox="1"/>
          <p:nvPr>
            <p:ph type="title"/>
          </p:nvPr>
        </p:nvSpPr>
        <p:spPr>
          <a:xfrm>
            <a:off x="715100" y="535000"/>
            <a:ext cx="4297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6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6"/>
          <p:cNvSpPr/>
          <p:nvPr/>
        </p:nvSpPr>
        <p:spPr>
          <a:xfrm>
            <a:off x="8365779" y="-26755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6"/>
          <p:cNvCxnSpPr/>
          <p:nvPr/>
        </p:nvCxnSpPr>
        <p:spPr>
          <a:xfrm>
            <a:off x="0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" name="Google Shape;36;p6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5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7" name="Google Shape;317;p52"/>
          <p:cNvCxnSpPr/>
          <p:nvPr/>
        </p:nvCxnSpPr>
        <p:spPr>
          <a:xfrm>
            <a:off x="7371325" y="4608225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8" name="Google Shape;318;p52"/>
          <p:cNvSpPr txBox="1"/>
          <p:nvPr>
            <p:ph type="title"/>
          </p:nvPr>
        </p:nvSpPr>
        <p:spPr>
          <a:xfrm>
            <a:off x="1930650" y="535000"/>
            <a:ext cx="52827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19" name="Google Shape;319;p52"/>
          <p:cNvSpPr txBox="1"/>
          <p:nvPr>
            <p:ph idx="1" type="body"/>
          </p:nvPr>
        </p:nvSpPr>
        <p:spPr>
          <a:xfrm>
            <a:off x="715000" y="1378069"/>
            <a:ext cx="3744600" cy="31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1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20" name="Google Shape;320;p52"/>
          <p:cNvSpPr txBox="1"/>
          <p:nvPr>
            <p:ph idx="2" type="body"/>
          </p:nvPr>
        </p:nvSpPr>
        <p:spPr>
          <a:xfrm>
            <a:off x="4684200" y="1378069"/>
            <a:ext cx="3744600" cy="31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21" name="Google Shape;321;p52"/>
          <p:cNvSpPr/>
          <p:nvPr/>
        </p:nvSpPr>
        <p:spPr>
          <a:xfrm>
            <a:off x="-172563" y="-9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53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53"/>
          <p:cNvSpPr txBox="1"/>
          <p:nvPr>
            <p:ph idx="1" type="subTitle"/>
          </p:nvPr>
        </p:nvSpPr>
        <p:spPr>
          <a:xfrm>
            <a:off x="5143578" y="1742655"/>
            <a:ext cx="31395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53"/>
          <p:cNvSpPr txBox="1"/>
          <p:nvPr>
            <p:ph idx="2" type="subTitle"/>
          </p:nvPr>
        </p:nvSpPr>
        <p:spPr>
          <a:xfrm>
            <a:off x="5136987" y="1306496"/>
            <a:ext cx="3139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6" name="Google Shape;326;p53"/>
          <p:cNvSpPr txBox="1"/>
          <p:nvPr>
            <p:ph idx="3" type="subTitle"/>
          </p:nvPr>
        </p:nvSpPr>
        <p:spPr>
          <a:xfrm>
            <a:off x="5140285" y="2891169"/>
            <a:ext cx="31395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53"/>
          <p:cNvSpPr txBox="1"/>
          <p:nvPr>
            <p:ph idx="4" type="subTitle"/>
          </p:nvPr>
        </p:nvSpPr>
        <p:spPr>
          <a:xfrm>
            <a:off x="5133693" y="2455011"/>
            <a:ext cx="3139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8" name="Google Shape;328;p53"/>
          <p:cNvSpPr txBox="1"/>
          <p:nvPr>
            <p:ph idx="5" type="subTitle"/>
          </p:nvPr>
        </p:nvSpPr>
        <p:spPr>
          <a:xfrm>
            <a:off x="5136991" y="4039694"/>
            <a:ext cx="31395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53"/>
          <p:cNvSpPr txBox="1"/>
          <p:nvPr>
            <p:ph idx="6" type="subTitle"/>
          </p:nvPr>
        </p:nvSpPr>
        <p:spPr>
          <a:xfrm>
            <a:off x="5130400" y="3603535"/>
            <a:ext cx="3139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0" name="Google Shape;330;p53"/>
          <p:cNvSpPr txBox="1"/>
          <p:nvPr>
            <p:ph type="title"/>
          </p:nvPr>
        </p:nvSpPr>
        <p:spPr>
          <a:xfrm>
            <a:off x="71510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54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54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cxnSp>
        <p:nvCxnSpPr>
          <p:cNvPr id="334" name="Google Shape;334;p54"/>
          <p:cNvCxnSpPr/>
          <p:nvPr/>
        </p:nvCxnSpPr>
        <p:spPr>
          <a:xfrm>
            <a:off x="25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54"/>
          <p:cNvSpPr txBox="1"/>
          <p:nvPr>
            <p:ph idx="1" type="subTitle"/>
          </p:nvPr>
        </p:nvSpPr>
        <p:spPr>
          <a:xfrm>
            <a:off x="908905" y="2576480"/>
            <a:ext cx="22338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6" name="Google Shape;336;p54"/>
          <p:cNvSpPr txBox="1"/>
          <p:nvPr>
            <p:ph idx="2" type="subTitle"/>
          </p:nvPr>
        </p:nvSpPr>
        <p:spPr>
          <a:xfrm>
            <a:off x="908905" y="3039139"/>
            <a:ext cx="2233800" cy="8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7" name="Google Shape;337;p54"/>
          <p:cNvSpPr txBox="1"/>
          <p:nvPr>
            <p:ph idx="3" type="subTitle"/>
          </p:nvPr>
        </p:nvSpPr>
        <p:spPr>
          <a:xfrm>
            <a:off x="3455105" y="2576480"/>
            <a:ext cx="22338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8" name="Google Shape;338;p54"/>
          <p:cNvSpPr txBox="1"/>
          <p:nvPr>
            <p:ph idx="4" type="subTitle"/>
          </p:nvPr>
        </p:nvSpPr>
        <p:spPr>
          <a:xfrm>
            <a:off x="3455105" y="3039139"/>
            <a:ext cx="2233800" cy="8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54"/>
          <p:cNvSpPr txBox="1"/>
          <p:nvPr>
            <p:ph idx="5" type="subTitle"/>
          </p:nvPr>
        </p:nvSpPr>
        <p:spPr>
          <a:xfrm>
            <a:off x="6001310" y="2576480"/>
            <a:ext cx="22338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0" name="Google Shape;340;p54"/>
          <p:cNvSpPr txBox="1"/>
          <p:nvPr>
            <p:ph idx="6" type="subTitle"/>
          </p:nvPr>
        </p:nvSpPr>
        <p:spPr>
          <a:xfrm>
            <a:off x="6001300" y="3039139"/>
            <a:ext cx="2233800" cy="8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54"/>
          <p:cNvSpPr/>
          <p:nvPr/>
        </p:nvSpPr>
        <p:spPr>
          <a:xfrm>
            <a:off x="7142412" y="2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55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55"/>
          <p:cNvSpPr txBox="1"/>
          <p:nvPr>
            <p:ph idx="1" type="subTitle"/>
          </p:nvPr>
        </p:nvSpPr>
        <p:spPr>
          <a:xfrm>
            <a:off x="5525051" y="2262998"/>
            <a:ext cx="28467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55"/>
          <p:cNvSpPr txBox="1"/>
          <p:nvPr>
            <p:ph idx="2" type="subTitle"/>
          </p:nvPr>
        </p:nvSpPr>
        <p:spPr>
          <a:xfrm>
            <a:off x="5519075" y="1814279"/>
            <a:ext cx="2846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6" name="Google Shape;346;p55"/>
          <p:cNvSpPr txBox="1"/>
          <p:nvPr>
            <p:ph idx="3" type="subTitle"/>
          </p:nvPr>
        </p:nvSpPr>
        <p:spPr>
          <a:xfrm>
            <a:off x="5528043" y="3612098"/>
            <a:ext cx="28467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55"/>
          <p:cNvSpPr txBox="1"/>
          <p:nvPr>
            <p:ph idx="4" type="subTitle"/>
          </p:nvPr>
        </p:nvSpPr>
        <p:spPr>
          <a:xfrm>
            <a:off x="5522067" y="3163379"/>
            <a:ext cx="2846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8" name="Google Shape;348;p55"/>
          <p:cNvSpPr txBox="1"/>
          <p:nvPr>
            <p:ph idx="5" type="subTitle"/>
          </p:nvPr>
        </p:nvSpPr>
        <p:spPr>
          <a:xfrm>
            <a:off x="775208" y="2262998"/>
            <a:ext cx="28377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9" name="Google Shape;349;p55"/>
          <p:cNvSpPr txBox="1"/>
          <p:nvPr>
            <p:ph idx="6" type="subTitle"/>
          </p:nvPr>
        </p:nvSpPr>
        <p:spPr>
          <a:xfrm>
            <a:off x="769250" y="1814279"/>
            <a:ext cx="283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0" name="Google Shape;350;p55"/>
          <p:cNvSpPr txBox="1"/>
          <p:nvPr>
            <p:ph idx="7" type="subTitle"/>
          </p:nvPr>
        </p:nvSpPr>
        <p:spPr>
          <a:xfrm>
            <a:off x="778191" y="3612098"/>
            <a:ext cx="2837700" cy="56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55"/>
          <p:cNvSpPr txBox="1"/>
          <p:nvPr>
            <p:ph idx="8" type="subTitle"/>
          </p:nvPr>
        </p:nvSpPr>
        <p:spPr>
          <a:xfrm>
            <a:off x="772233" y="3163379"/>
            <a:ext cx="28377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2" name="Google Shape;352;p55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53" name="Google Shape;353;p55"/>
          <p:cNvSpPr/>
          <p:nvPr/>
        </p:nvSpPr>
        <p:spPr>
          <a:xfrm>
            <a:off x="-184221" y="-23975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56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6"/>
          <p:cNvSpPr txBox="1"/>
          <p:nvPr>
            <p:ph idx="1" type="subTitle"/>
          </p:nvPr>
        </p:nvSpPr>
        <p:spPr>
          <a:xfrm>
            <a:off x="871865" y="2325024"/>
            <a:ext cx="20814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56"/>
          <p:cNvSpPr txBox="1"/>
          <p:nvPr>
            <p:ph idx="2" type="subTitle"/>
          </p:nvPr>
        </p:nvSpPr>
        <p:spPr>
          <a:xfrm>
            <a:off x="3531300" y="2325024"/>
            <a:ext cx="20814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56"/>
          <p:cNvSpPr txBox="1"/>
          <p:nvPr>
            <p:ph idx="3" type="subTitle"/>
          </p:nvPr>
        </p:nvSpPr>
        <p:spPr>
          <a:xfrm>
            <a:off x="6190725" y="2325024"/>
            <a:ext cx="20769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56"/>
          <p:cNvSpPr txBox="1"/>
          <p:nvPr>
            <p:ph idx="4" type="subTitle"/>
          </p:nvPr>
        </p:nvSpPr>
        <p:spPr>
          <a:xfrm>
            <a:off x="871865" y="4078400"/>
            <a:ext cx="20814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0" name="Google Shape;360;p56"/>
          <p:cNvSpPr txBox="1"/>
          <p:nvPr>
            <p:ph idx="5" type="subTitle"/>
          </p:nvPr>
        </p:nvSpPr>
        <p:spPr>
          <a:xfrm>
            <a:off x="3531300" y="4078400"/>
            <a:ext cx="20814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56"/>
          <p:cNvSpPr txBox="1"/>
          <p:nvPr>
            <p:ph idx="6" type="subTitle"/>
          </p:nvPr>
        </p:nvSpPr>
        <p:spPr>
          <a:xfrm>
            <a:off x="6190725" y="4078400"/>
            <a:ext cx="2076900" cy="530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56"/>
          <p:cNvSpPr txBox="1"/>
          <p:nvPr>
            <p:ph idx="7" type="subTitle"/>
          </p:nvPr>
        </p:nvSpPr>
        <p:spPr>
          <a:xfrm>
            <a:off x="867500" y="1956400"/>
            <a:ext cx="20814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3" name="Google Shape;363;p56"/>
          <p:cNvSpPr txBox="1"/>
          <p:nvPr>
            <p:ph idx="8" type="subTitle"/>
          </p:nvPr>
        </p:nvSpPr>
        <p:spPr>
          <a:xfrm>
            <a:off x="3531298" y="1956400"/>
            <a:ext cx="20814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4" name="Google Shape;364;p56"/>
          <p:cNvSpPr txBox="1"/>
          <p:nvPr>
            <p:ph idx="9" type="subTitle"/>
          </p:nvPr>
        </p:nvSpPr>
        <p:spPr>
          <a:xfrm>
            <a:off x="6195077" y="1956400"/>
            <a:ext cx="20769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5" name="Google Shape;365;p56"/>
          <p:cNvSpPr txBox="1"/>
          <p:nvPr>
            <p:ph idx="13" type="subTitle"/>
          </p:nvPr>
        </p:nvSpPr>
        <p:spPr>
          <a:xfrm>
            <a:off x="867500" y="3705200"/>
            <a:ext cx="20814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6" name="Google Shape;366;p56"/>
          <p:cNvSpPr txBox="1"/>
          <p:nvPr>
            <p:ph idx="14" type="subTitle"/>
          </p:nvPr>
        </p:nvSpPr>
        <p:spPr>
          <a:xfrm>
            <a:off x="3531298" y="3705200"/>
            <a:ext cx="20814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7" name="Google Shape;367;p56"/>
          <p:cNvSpPr txBox="1"/>
          <p:nvPr>
            <p:ph idx="15" type="subTitle"/>
          </p:nvPr>
        </p:nvSpPr>
        <p:spPr>
          <a:xfrm>
            <a:off x="6195077" y="3705200"/>
            <a:ext cx="2076900" cy="37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8" name="Google Shape;368;p56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69" name="Google Shape;369;p56"/>
          <p:cNvSpPr/>
          <p:nvPr/>
        </p:nvSpPr>
        <p:spPr>
          <a:xfrm>
            <a:off x="-572659" y="-41770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5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57"/>
          <p:cNvSpPr txBox="1"/>
          <p:nvPr>
            <p:ph type="title"/>
          </p:nvPr>
        </p:nvSpPr>
        <p:spPr>
          <a:xfrm>
            <a:off x="777600" y="535000"/>
            <a:ext cx="75888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73" name="Google Shape;373;p57"/>
          <p:cNvSpPr/>
          <p:nvPr/>
        </p:nvSpPr>
        <p:spPr>
          <a:xfrm>
            <a:off x="8428912" y="379552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58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8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77" name="Google Shape;377;p58"/>
          <p:cNvSpPr/>
          <p:nvPr/>
        </p:nvSpPr>
        <p:spPr>
          <a:xfrm>
            <a:off x="-401163" y="-9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59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59"/>
          <p:cNvSpPr txBox="1"/>
          <p:nvPr>
            <p:ph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81" name="Google Shape;381;p59"/>
          <p:cNvSpPr/>
          <p:nvPr/>
        </p:nvSpPr>
        <p:spPr>
          <a:xfrm>
            <a:off x="-576871" y="419415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2" name="Google Shape;382;p59"/>
          <p:cNvCxnSpPr/>
          <p:nvPr/>
        </p:nvCxnSpPr>
        <p:spPr>
          <a:xfrm>
            <a:off x="7383275" y="535000"/>
            <a:ext cx="1760700" cy="0"/>
          </a:xfrm>
          <a:prstGeom prst="straightConnector1">
            <a:avLst/>
          </a:prstGeom>
          <a:noFill/>
          <a:ln cap="flat" cmpd="sng" w="19050">
            <a:solidFill>
              <a:srgbClr val="FF7E0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2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60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60"/>
          <p:cNvSpPr/>
          <p:nvPr/>
        </p:nvSpPr>
        <p:spPr>
          <a:xfrm>
            <a:off x="8428904" y="-428625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6" name="Google Shape;386;p60"/>
          <p:cNvCxnSpPr/>
          <p:nvPr/>
        </p:nvCxnSpPr>
        <p:spPr>
          <a:xfrm>
            <a:off x="0" y="46085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7" name="Google Shape;387;p60"/>
          <p:cNvSpPr txBox="1"/>
          <p:nvPr>
            <p:ph type="title"/>
          </p:nvPr>
        </p:nvSpPr>
        <p:spPr>
          <a:xfrm>
            <a:off x="954150" y="535000"/>
            <a:ext cx="72357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61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61"/>
          <p:cNvSpPr txBox="1"/>
          <p:nvPr>
            <p:ph hasCustomPrompt="1" type="title"/>
          </p:nvPr>
        </p:nvSpPr>
        <p:spPr>
          <a:xfrm>
            <a:off x="746900" y="1628690"/>
            <a:ext cx="2269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1" name="Google Shape;391;p61"/>
          <p:cNvSpPr txBox="1"/>
          <p:nvPr>
            <p:ph idx="1" type="subTitle"/>
          </p:nvPr>
        </p:nvSpPr>
        <p:spPr>
          <a:xfrm>
            <a:off x="746900" y="3679221"/>
            <a:ext cx="22698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2" name="Google Shape;392;p61"/>
          <p:cNvSpPr txBox="1"/>
          <p:nvPr>
            <p:ph hasCustomPrompt="1" idx="2" type="title"/>
          </p:nvPr>
        </p:nvSpPr>
        <p:spPr>
          <a:xfrm>
            <a:off x="3437100" y="1628690"/>
            <a:ext cx="2269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3" name="Google Shape;393;p61"/>
          <p:cNvSpPr txBox="1"/>
          <p:nvPr>
            <p:ph idx="3" type="subTitle"/>
          </p:nvPr>
        </p:nvSpPr>
        <p:spPr>
          <a:xfrm>
            <a:off x="3437100" y="3679200"/>
            <a:ext cx="22698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4" name="Google Shape;394;p61"/>
          <p:cNvSpPr txBox="1"/>
          <p:nvPr>
            <p:ph hasCustomPrompt="1" idx="4" type="title"/>
          </p:nvPr>
        </p:nvSpPr>
        <p:spPr>
          <a:xfrm>
            <a:off x="6127300" y="1628690"/>
            <a:ext cx="22698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200"/>
              <a:buNone/>
              <a:defRPr sz="62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5" name="Google Shape;395;p61"/>
          <p:cNvSpPr txBox="1"/>
          <p:nvPr>
            <p:ph idx="5" type="subTitle"/>
          </p:nvPr>
        </p:nvSpPr>
        <p:spPr>
          <a:xfrm>
            <a:off x="6127300" y="3679200"/>
            <a:ext cx="22698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61"/>
          <p:cNvSpPr txBox="1"/>
          <p:nvPr>
            <p:ph idx="6" type="subTitle"/>
          </p:nvPr>
        </p:nvSpPr>
        <p:spPr>
          <a:xfrm>
            <a:off x="746900" y="3154527"/>
            <a:ext cx="2269800" cy="48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7" name="Google Shape;397;p61"/>
          <p:cNvSpPr txBox="1"/>
          <p:nvPr>
            <p:ph idx="7" type="subTitle"/>
          </p:nvPr>
        </p:nvSpPr>
        <p:spPr>
          <a:xfrm>
            <a:off x="3437100" y="3154527"/>
            <a:ext cx="2269800" cy="48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8" name="Google Shape;398;p61"/>
          <p:cNvSpPr txBox="1"/>
          <p:nvPr>
            <p:ph idx="8" type="subTitle"/>
          </p:nvPr>
        </p:nvSpPr>
        <p:spPr>
          <a:xfrm>
            <a:off x="6127300" y="3154527"/>
            <a:ext cx="2269800" cy="488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9" name="Google Shape;399;p61"/>
          <p:cNvSpPr txBox="1"/>
          <p:nvPr>
            <p:ph idx="9" type="title"/>
          </p:nvPr>
        </p:nvSpPr>
        <p:spPr>
          <a:xfrm>
            <a:off x="1670250" y="535000"/>
            <a:ext cx="58035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00" name="Google Shape;400;p61"/>
          <p:cNvSpPr/>
          <p:nvPr/>
        </p:nvSpPr>
        <p:spPr>
          <a:xfrm>
            <a:off x="-576871" y="327475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 txBox="1"/>
          <p:nvPr>
            <p:ph idx="1" type="body"/>
          </p:nvPr>
        </p:nvSpPr>
        <p:spPr>
          <a:xfrm>
            <a:off x="720000" y="2003750"/>
            <a:ext cx="4096200" cy="23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Font typeface="Anaheim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720000" y="535000"/>
            <a:ext cx="4096200" cy="11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62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62"/>
          <p:cNvSpPr txBox="1"/>
          <p:nvPr>
            <p:ph type="ctrTitle"/>
          </p:nvPr>
        </p:nvSpPr>
        <p:spPr>
          <a:xfrm>
            <a:off x="715100" y="535000"/>
            <a:ext cx="3538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04" name="Google Shape;404;p62"/>
          <p:cNvSpPr txBox="1"/>
          <p:nvPr>
            <p:ph idx="1" type="subTitle"/>
          </p:nvPr>
        </p:nvSpPr>
        <p:spPr>
          <a:xfrm>
            <a:off x="715100" y="1547983"/>
            <a:ext cx="3538500" cy="10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5" name="Google Shape;405;p62"/>
          <p:cNvSpPr txBox="1"/>
          <p:nvPr/>
        </p:nvSpPr>
        <p:spPr>
          <a:xfrm>
            <a:off x="720000" y="3665675"/>
            <a:ext cx="338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2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n" sz="12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and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63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8" name="Google Shape;408;p63"/>
          <p:cNvCxnSpPr/>
          <p:nvPr/>
        </p:nvCxnSpPr>
        <p:spPr>
          <a:xfrm>
            <a:off x="7371325" y="4608225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9" name="Google Shape;409;p63"/>
          <p:cNvSpPr/>
          <p:nvPr/>
        </p:nvSpPr>
        <p:spPr>
          <a:xfrm>
            <a:off x="-553563" y="-9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64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64"/>
          <p:cNvSpPr/>
          <p:nvPr/>
        </p:nvSpPr>
        <p:spPr>
          <a:xfrm>
            <a:off x="8428904" y="-123825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8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 txBox="1"/>
          <p:nvPr>
            <p:ph type="title"/>
          </p:nvPr>
        </p:nvSpPr>
        <p:spPr>
          <a:xfrm>
            <a:off x="1219875" y="1354500"/>
            <a:ext cx="6704100" cy="24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/>
          <p:nvPr/>
        </p:nvSpPr>
        <p:spPr>
          <a:xfrm>
            <a:off x="-132813" y="4090827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8"/>
          <p:cNvSpPr/>
          <p:nvPr/>
        </p:nvSpPr>
        <p:spPr>
          <a:xfrm>
            <a:off x="5364604" y="-756250"/>
            <a:ext cx="1291980" cy="1291259"/>
          </a:xfrm>
          <a:custGeom>
            <a:rect b="b" l="l" r="r" t="t"/>
            <a:pathLst>
              <a:path extrusionOk="0" h="32207" w="32227">
                <a:moveTo>
                  <a:pt x="3044" y="0"/>
                </a:moveTo>
                <a:lnTo>
                  <a:pt x="0" y="1651"/>
                </a:lnTo>
                <a:lnTo>
                  <a:pt x="0" y="3004"/>
                </a:lnTo>
                <a:lnTo>
                  <a:pt x="5551" y="0"/>
                </a:lnTo>
                <a:close/>
                <a:moveTo>
                  <a:pt x="11976" y="0"/>
                </a:moveTo>
                <a:lnTo>
                  <a:pt x="0" y="6465"/>
                </a:lnTo>
                <a:lnTo>
                  <a:pt x="0" y="7818"/>
                </a:lnTo>
                <a:lnTo>
                  <a:pt x="14462" y="0"/>
                </a:lnTo>
                <a:close/>
                <a:moveTo>
                  <a:pt x="20888" y="0"/>
                </a:moveTo>
                <a:lnTo>
                  <a:pt x="0" y="11299"/>
                </a:lnTo>
                <a:lnTo>
                  <a:pt x="0" y="12652"/>
                </a:lnTo>
                <a:lnTo>
                  <a:pt x="23374" y="0"/>
                </a:lnTo>
                <a:close/>
                <a:moveTo>
                  <a:pt x="29700" y="0"/>
                </a:moveTo>
                <a:lnTo>
                  <a:pt x="20" y="16073"/>
                </a:lnTo>
                <a:lnTo>
                  <a:pt x="20" y="17426"/>
                </a:lnTo>
                <a:lnTo>
                  <a:pt x="32227" y="0"/>
                </a:lnTo>
                <a:close/>
                <a:moveTo>
                  <a:pt x="32227" y="3800"/>
                </a:moveTo>
                <a:lnTo>
                  <a:pt x="20" y="21226"/>
                </a:lnTo>
                <a:lnTo>
                  <a:pt x="0" y="22578"/>
                </a:lnTo>
                <a:lnTo>
                  <a:pt x="0" y="22578"/>
                </a:lnTo>
                <a:lnTo>
                  <a:pt x="32227" y="5152"/>
                </a:lnTo>
                <a:lnTo>
                  <a:pt x="32227" y="3800"/>
                </a:lnTo>
                <a:close/>
                <a:moveTo>
                  <a:pt x="32227" y="8952"/>
                </a:moveTo>
                <a:lnTo>
                  <a:pt x="20" y="26358"/>
                </a:lnTo>
                <a:lnTo>
                  <a:pt x="0" y="27731"/>
                </a:lnTo>
                <a:lnTo>
                  <a:pt x="0" y="27731"/>
                </a:lnTo>
                <a:lnTo>
                  <a:pt x="32227" y="10305"/>
                </a:lnTo>
                <a:lnTo>
                  <a:pt x="32227" y="8952"/>
                </a:lnTo>
                <a:close/>
                <a:moveTo>
                  <a:pt x="32227" y="14144"/>
                </a:moveTo>
                <a:lnTo>
                  <a:pt x="20" y="31550"/>
                </a:lnTo>
                <a:lnTo>
                  <a:pt x="0" y="32206"/>
                </a:lnTo>
                <a:lnTo>
                  <a:pt x="1313" y="32206"/>
                </a:lnTo>
                <a:lnTo>
                  <a:pt x="32227" y="15497"/>
                </a:lnTo>
                <a:lnTo>
                  <a:pt x="32227" y="14144"/>
                </a:lnTo>
                <a:close/>
                <a:moveTo>
                  <a:pt x="32227" y="19296"/>
                </a:moveTo>
                <a:lnTo>
                  <a:pt x="8355" y="32206"/>
                </a:lnTo>
                <a:lnTo>
                  <a:pt x="10842" y="32206"/>
                </a:lnTo>
                <a:lnTo>
                  <a:pt x="32227" y="20649"/>
                </a:lnTo>
                <a:lnTo>
                  <a:pt x="32227" y="19296"/>
                </a:lnTo>
                <a:close/>
                <a:moveTo>
                  <a:pt x="32227" y="24508"/>
                </a:moveTo>
                <a:lnTo>
                  <a:pt x="18003" y="32206"/>
                </a:lnTo>
                <a:lnTo>
                  <a:pt x="20490" y="32206"/>
                </a:lnTo>
                <a:lnTo>
                  <a:pt x="32227" y="25861"/>
                </a:lnTo>
                <a:lnTo>
                  <a:pt x="32227" y="24508"/>
                </a:lnTo>
                <a:close/>
                <a:moveTo>
                  <a:pt x="32207" y="29660"/>
                </a:moveTo>
                <a:lnTo>
                  <a:pt x="27492" y="32206"/>
                </a:lnTo>
                <a:lnTo>
                  <a:pt x="29999" y="32206"/>
                </a:lnTo>
                <a:lnTo>
                  <a:pt x="32207" y="31013"/>
                </a:lnTo>
                <a:lnTo>
                  <a:pt x="32207" y="296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9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9"/>
          <p:cNvSpPr txBox="1"/>
          <p:nvPr>
            <p:ph type="title"/>
          </p:nvPr>
        </p:nvSpPr>
        <p:spPr>
          <a:xfrm>
            <a:off x="4107175" y="1577575"/>
            <a:ext cx="43221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4107175" y="2370675"/>
            <a:ext cx="4322100" cy="13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0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" name="Google Shape;52;p10"/>
          <p:cNvCxnSpPr/>
          <p:nvPr/>
        </p:nvCxnSpPr>
        <p:spPr>
          <a:xfrm>
            <a:off x="0" y="535000"/>
            <a:ext cx="17727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" name="Google Shape;53;p10"/>
          <p:cNvSpPr txBox="1"/>
          <p:nvPr>
            <p:ph type="title"/>
          </p:nvPr>
        </p:nvSpPr>
        <p:spPr>
          <a:xfrm>
            <a:off x="5287475" y="1212650"/>
            <a:ext cx="3141300" cy="22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54" name="Google Shape;54;p10"/>
          <p:cNvSpPr/>
          <p:nvPr/>
        </p:nvSpPr>
        <p:spPr>
          <a:xfrm>
            <a:off x="7316162" y="2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54.xml"/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57.xml"/><Relationship Id="rId25" Type="http://schemas.openxmlformats.org/officeDocument/2006/relationships/slideLayout" Target="../slideLayouts/slideLayout56.xml"/><Relationship Id="rId28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58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29" Type="http://schemas.openxmlformats.org/officeDocument/2006/relationships/slideLayout" Target="../slideLayouts/slideLayout60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31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1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6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6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715100" y="535000"/>
            <a:ext cx="77136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Work Sans"/>
              <a:buNone/>
              <a:defRPr b="1" sz="33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211" name="Google Shape;211;p33"/>
          <p:cNvSpPr txBox="1"/>
          <p:nvPr>
            <p:ph idx="1" type="body"/>
          </p:nvPr>
        </p:nvSpPr>
        <p:spPr>
          <a:xfrm>
            <a:off x="715100" y="1152475"/>
            <a:ext cx="77136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  <p:sldLayoutId id="2147483704" r:id="rId26"/>
    <p:sldLayoutId id="2147483705" r:id="rId27"/>
    <p:sldLayoutId id="2147483706" r:id="rId28"/>
    <p:sldLayoutId id="2147483707" r:id="rId29"/>
    <p:sldLayoutId id="2147483708" r:id="rId30"/>
    <p:sldLayoutId id="214748370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121"/>
        </a:solidFill>
      </p:bgPr>
    </p:bg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65"/>
          <p:cNvPicPr preferRelativeResize="0"/>
          <p:nvPr/>
        </p:nvPicPr>
        <p:blipFill rotWithShape="1">
          <a:blip r:embed="rId3">
            <a:alphaModFix/>
          </a:blip>
          <a:srcRect b="0" l="24554" r="25508" t="0"/>
          <a:stretch/>
        </p:blipFill>
        <p:spPr>
          <a:xfrm>
            <a:off x="0" y="349850"/>
            <a:ext cx="3328674" cy="44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65"/>
          <p:cNvSpPr txBox="1"/>
          <p:nvPr>
            <p:ph type="ctrTitle"/>
          </p:nvPr>
        </p:nvSpPr>
        <p:spPr>
          <a:xfrm>
            <a:off x="4156619" y="1092574"/>
            <a:ext cx="4142100" cy="18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TIME </a:t>
            </a:r>
            <a:endParaRPr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accent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3"/>
                </a:solidFill>
              </a:rPr>
              <a:t>GYM </a:t>
            </a:r>
            <a:endParaRPr sz="6000">
              <a:solidFill>
                <a:schemeClr val="accent3"/>
              </a:solidFill>
            </a:endParaRPr>
          </a:p>
        </p:txBody>
      </p:sp>
      <p:sp>
        <p:nvSpPr>
          <p:cNvPr id="419" name="Google Shape;419;p65"/>
          <p:cNvSpPr txBox="1"/>
          <p:nvPr>
            <p:ph idx="1" type="subTitle"/>
          </p:nvPr>
        </p:nvSpPr>
        <p:spPr>
          <a:xfrm>
            <a:off x="4156626" y="3932500"/>
            <a:ext cx="4142100" cy="33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Ross Stewart &amp; James Johnson</a:t>
            </a:r>
            <a:endParaRPr/>
          </a:p>
        </p:txBody>
      </p:sp>
      <p:grpSp>
        <p:nvGrpSpPr>
          <p:cNvPr id="420" name="Google Shape;420;p65"/>
          <p:cNvGrpSpPr/>
          <p:nvPr/>
        </p:nvGrpSpPr>
        <p:grpSpPr>
          <a:xfrm>
            <a:off x="7554075" y="386950"/>
            <a:ext cx="1589914" cy="296100"/>
            <a:chOff x="7554075" y="386950"/>
            <a:chExt cx="1589914" cy="296100"/>
          </a:xfrm>
        </p:grpSpPr>
        <p:cxnSp>
          <p:nvCxnSpPr>
            <p:cNvPr id="421" name="Google Shape;421;p65"/>
            <p:cNvCxnSpPr/>
            <p:nvPr/>
          </p:nvCxnSpPr>
          <p:spPr>
            <a:xfrm>
              <a:off x="8310589" y="535000"/>
              <a:ext cx="8334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2" name="Google Shape;422;p65"/>
            <p:cNvSpPr txBox="1"/>
            <p:nvPr/>
          </p:nvSpPr>
          <p:spPr>
            <a:xfrm>
              <a:off x="7554075" y="386950"/>
              <a:ext cx="719100" cy="29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700">
                <a:solidFill>
                  <a:schemeClr val="lt2"/>
                </a:solidFill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sp>
        <p:nvSpPr>
          <p:cNvPr id="423" name="Google Shape;423;p65"/>
          <p:cNvSpPr/>
          <p:nvPr/>
        </p:nvSpPr>
        <p:spPr>
          <a:xfrm>
            <a:off x="5650887" y="2054612"/>
            <a:ext cx="1153578" cy="40289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19050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Work Sans"/>
              </a:rPr>
              <a:t>FOR</a:t>
            </a:r>
          </a:p>
        </p:txBody>
      </p:sp>
      <p:sp>
        <p:nvSpPr>
          <p:cNvPr id="424" name="Google Shape;424;p65"/>
          <p:cNvSpPr/>
          <p:nvPr/>
        </p:nvSpPr>
        <p:spPr>
          <a:xfrm>
            <a:off x="471262" y="10652"/>
            <a:ext cx="2386157" cy="517674"/>
          </a:xfrm>
          <a:custGeom>
            <a:rect b="b" l="l" r="r" t="t"/>
            <a:pathLst>
              <a:path extrusionOk="0" h="12912" w="59520">
                <a:moveTo>
                  <a:pt x="3641" y="1"/>
                </a:moveTo>
                <a:lnTo>
                  <a:pt x="21" y="1970"/>
                </a:lnTo>
                <a:lnTo>
                  <a:pt x="21" y="3323"/>
                </a:lnTo>
                <a:lnTo>
                  <a:pt x="6148" y="1"/>
                </a:lnTo>
                <a:close/>
                <a:moveTo>
                  <a:pt x="12573" y="1"/>
                </a:moveTo>
                <a:lnTo>
                  <a:pt x="21" y="6804"/>
                </a:lnTo>
                <a:lnTo>
                  <a:pt x="21" y="8157"/>
                </a:lnTo>
                <a:lnTo>
                  <a:pt x="15059" y="1"/>
                </a:lnTo>
                <a:close/>
                <a:moveTo>
                  <a:pt x="21365" y="1"/>
                </a:moveTo>
                <a:lnTo>
                  <a:pt x="1" y="11558"/>
                </a:lnTo>
                <a:lnTo>
                  <a:pt x="1" y="12911"/>
                </a:lnTo>
                <a:lnTo>
                  <a:pt x="23872" y="1"/>
                </a:lnTo>
                <a:close/>
                <a:moveTo>
                  <a:pt x="30894" y="1"/>
                </a:moveTo>
                <a:lnTo>
                  <a:pt x="7043" y="12911"/>
                </a:lnTo>
                <a:lnTo>
                  <a:pt x="9529" y="12911"/>
                </a:lnTo>
                <a:lnTo>
                  <a:pt x="33401" y="1"/>
                </a:lnTo>
                <a:close/>
                <a:moveTo>
                  <a:pt x="40423" y="1"/>
                </a:moveTo>
                <a:lnTo>
                  <a:pt x="16551" y="12911"/>
                </a:lnTo>
                <a:lnTo>
                  <a:pt x="19038" y="12911"/>
                </a:lnTo>
                <a:lnTo>
                  <a:pt x="42909" y="1"/>
                </a:lnTo>
                <a:close/>
                <a:moveTo>
                  <a:pt x="50011" y="1"/>
                </a:moveTo>
                <a:lnTo>
                  <a:pt x="26140" y="12911"/>
                </a:lnTo>
                <a:lnTo>
                  <a:pt x="28626" y="12911"/>
                </a:lnTo>
                <a:lnTo>
                  <a:pt x="52498" y="1"/>
                </a:lnTo>
                <a:close/>
                <a:moveTo>
                  <a:pt x="59520" y="1"/>
                </a:moveTo>
                <a:lnTo>
                  <a:pt x="35648" y="12911"/>
                </a:lnTo>
                <a:lnTo>
                  <a:pt x="38155" y="12911"/>
                </a:lnTo>
                <a:lnTo>
                  <a:pt x="59520" y="1353"/>
                </a:lnTo>
                <a:lnTo>
                  <a:pt x="59520" y="1"/>
                </a:lnTo>
                <a:close/>
                <a:moveTo>
                  <a:pt x="59520" y="5213"/>
                </a:moveTo>
                <a:lnTo>
                  <a:pt x="45296" y="12911"/>
                </a:lnTo>
                <a:lnTo>
                  <a:pt x="47803" y="12911"/>
                </a:lnTo>
                <a:lnTo>
                  <a:pt x="59520" y="6565"/>
                </a:lnTo>
                <a:lnTo>
                  <a:pt x="59520" y="5213"/>
                </a:lnTo>
                <a:close/>
                <a:moveTo>
                  <a:pt x="59520" y="10365"/>
                </a:moveTo>
                <a:lnTo>
                  <a:pt x="54805" y="12911"/>
                </a:lnTo>
                <a:lnTo>
                  <a:pt x="57312" y="12911"/>
                </a:lnTo>
                <a:lnTo>
                  <a:pt x="59520" y="11718"/>
                </a:lnTo>
                <a:lnTo>
                  <a:pt x="59520" y="10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4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 - View Favorite Exercises</a:t>
            </a:r>
            <a:endParaRPr/>
          </a:p>
        </p:txBody>
      </p:sp>
      <p:sp>
        <p:nvSpPr>
          <p:cNvPr id="484" name="Google Shape;484;p74"/>
          <p:cNvSpPr txBox="1"/>
          <p:nvPr>
            <p:ph idx="1" type="body"/>
          </p:nvPr>
        </p:nvSpPr>
        <p:spPr>
          <a:xfrm>
            <a:off x="720000" y="172255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Precondition: Home page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Flow: User views favorites ⇒ User is presented with a sorted selection of their favorited exercises ⇒ The user can click on an exercise to view it in detail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Postcondition: User is presented with all favorite exercises and can view each exercise individually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5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 - View Gym Crowd Level</a:t>
            </a:r>
            <a:endParaRPr/>
          </a:p>
        </p:txBody>
      </p:sp>
      <p:sp>
        <p:nvSpPr>
          <p:cNvPr id="490" name="Google Shape;490;p75"/>
          <p:cNvSpPr txBox="1"/>
          <p:nvPr>
            <p:ph idx="1" type="body"/>
          </p:nvPr>
        </p:nvSpPr>
        <p:spPr>
          <a:xfrm>
            <a:off x="729450" y="2078875"/>
            <a:ext cx="4338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Precondition: Home page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Flow: The gym crowdedness is loaded upon login and is displayed on the home page (Gym crowdedness is taken from the gym counter in the gym) ⇒ Expected gym crowdedness for a time is displayed upon clicking the button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Postcondition: User can view the gym crowdedness</a:t>
            </a:r>
            <a:endParaRPr/>
          </a:p>
        </p:txBody>
      </p:sp>
      <p:pic>
        <p:nvPicPr>
          <p:cNvPr descr="Does your crowd meter work? Our PF is less than a month but We've never  seen the crowd meter show anything other than completely empty even at Pak  times. It's 8am when" id="491" name="Google Shape;491;p75"/>
          <p:cNvPicPr preferRelativeResize="0"/>
          <p:nvPr/>
        </p:nvPicPr>
        <p:blipFill rotWithShape="1">
          <a:blip r:embed="rId3">
            <a:alphaModFix/>
          </a:blip>
          <a:srcRect b="0" l="0" r="-47015" t="-47015"/>
          <a:stretch/>
        </p:blipFill>
        <p:spPr>
          <a:xfrm>
            <a:off x="5296350" y="1123150"/>
            <a:ext cx="5324920" cy="303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76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 - Log Out</a:t>
            </a:r>
            <a:endParaRPr/>
          </a:p>
        </p:txBody>
      </p:sp>
      <p:sp>
        <p:nvSpPr>
          <p:cNvPr id="497" name="Google Shape;497;p76"/>
          <p:cNvSpPr txBox="1"/>
          <p:nvPr>
            <p:ph idx="1" type="body"/>
          </p:nvPr>
        </p:nvSpPr>
        <p:spPr>
          <a:xfrm>
            <a:off x="617250" y="1838975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Precondition: Logged in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Flow: The user clicks the settings icon ⇒ The user clicks the logout button in the window ⇒ The user will also be logged out if the application is closed unless they chose to save their login info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Postcondition: The user is logged out and is brought back to the login page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77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</a:t>
            </a:r>
            <a:r>
              <a:rPr lang="en"/>
              <a:t>Functional Requirements</a:t>
            </a:r>
            <a:endParaRPr/>
          </a:p>
        </p:txBody>
      </p:sp>
      <p:sp>
        <p:nvSpPr>
          <p:cNvPr id="503" name="Google Shape;503;p77"/>
          <p:cNvSpPr txBox="1"/>
          <p:nvPr>
            <p:ph idx="1" type="body"/>
          </p:nvPr>
        </p:nvSpPr>
        <p:spPr>
          <a:xfrm>
            <a:off x="720000" y="14075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Efficient Exercise Sorting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Useful Notifications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 Reported Data Analytics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Network Security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 Data Privacy/Security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Efficient API Interactions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78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 Requirements</a:t>
            </a:r>
            <a:r>
              <a:rPr lang="en"/>
              <a:t> - Efficient Exercise Sorting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09" name="Google Shape;509;p78"/>
          <p:cNvSpPr txBox="1"/>
          <p:nvPr>
            <p:ph idx="1" type="body"/>
          </p:nvPr>
        </p:nvSpPr>
        <p:spPr>
          <a:xfrm>
            <a:off x="720000" y="1845825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Once the selected muscle group is opened, it is important to have them sorted efficiently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In addition, it is important to have favorite exercises sorted efficiently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79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 Requirements - Useful Notifications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15" name="Google Shape;515;p79"/>
          <p:cNvSpPr txBox="1"/>
          <p:nvPr>
            <p:ph idx="1" type="body"/>
          </p:nvPr>
        </p:nvSpPr>
        <p:spPr>
          <a:xfrm>
            <a:off x="729450" y="2078875"/>
            <a:ext cx="3842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keep users engaged with the app we will have push notifications that send when the gym crowd level is below a certain point, or when it is lower than usual for the time.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Interacts with “View gym crowd level”</a:t>
            </a:r>
            <a:endParaRPr/>
          </a:p>
        </p:txBody>
      </p:sp>
      <p:pic>
        <p:nvPicPr>
          <p:cNvPr id="516" name="Google Shape;516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3425" y="1573050"/>
            <a:ext cx="4052028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0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 Requirements - Network Security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22" name="Google Shape;522;p80"/>
          <p:cNvSpPr txBox="1"/>
          <p:nvPr>
            <p:ph idx="1" type="body"/>
          </p:nvPr>
        </p:nvSpPr>
        <p:spPr>
          <a:xfrm>
            <a:off x="720000" y="1880075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network connection of the app needs to be secure, and protected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Applicable to all Functional Requirements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81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 Requirements - User Data Security</a:t>
            </a:r>
            <a:endParaRPr/>
          </a:p>
        </p:txBody>
      </p:sp>
      <p:sp>
        <p:nvSpPr>
          <p:cNvPr id="528" name="Google Shape;528;p81"/>
          <p:cNvSpPr txBox="1"/>
          <p:nvPr>
            <p:ph idx="1" type="body"/>
          </p:nvPr>
        </p:nvSpPr>
        <p:spPr>
          <a:xfrm>
            <a:off x="720000" y="203075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essential user data must be protected through encryption as well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Interacts with “Sign up”, “Log in”, and “Create user profile”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82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 Requirements - Efficient API Interactions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534" name="Google Shape;534;p82"/>
          <p:cNvSpPr txBox="1"/>
          <p:nvPr>
            <p:ph idx="1" type="body"/>
          </p:nvPr>
        </p:nvSpPr>
        <p:spPr>
          <a:xfrm>
            <a:off x="720000" y="20376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Third party logins should not slow the app down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Applicable to</a:t>
            </a:r>
            <a:r>
              <a:rPr lang="en"/>
              <a:t> “Sign up”, “Log in”, and “Create user profile”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83"/>
          <p:cNvSpPr txBox="1"/>
          <p:nvPr>
            <p:ph type="title"/>
          </p:nvPr>
        </p:nvSpPr>
        <p:spPr>
          <a:xfrm>
            <a:off x="265450" y="1400875"/>
            <a:ext cx="2796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pic>
        <p:nvPicPr>
          <p:cNvPr id="540" name="Google Shape;540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3125" y="521650"/>
            <a:ext cx="5313450" cy="3908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6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</a:t>
            </a:r>
            <a:endParaRPr/>
          </a:p>
        </p:txBody>
      </p:sp>
      <p:sp>
        <p:nvSpPr>
          <p:cNvPr id="430" name="Google Shape;430;p66"/>
          <p:cNvSpPr txBox="1"/>
          <p:nvPr>
            <p:ph idx="1" type="body"/>
          </p:nvPr>
        </p:nvSpPr>
        <p:spPr>
          <a:xfrm>
            <a:off x="499975" y="1407500"/>
            <a:ext cx="80475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Gym too crowded? Don’t know what exercises to do in the gym? Want to try something new?</a:t>
            </a:r>
            <a:endParaRPr b="1" sz="1300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This app will serve as an interactive database for exercises and a way of viewing the gym crowdedness before going there</a:t>
            </a:r>
            <a:endParaRPr sz="1150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This app will provide the current capacity of the gym, and an estimated wait time for each exercise</a:t>
            </a:r>
            <a:endParaRPr sz="1150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This app will also provide a list of exercises for each  muscle group and provide a description and instructions</a:t>
            </a:r>
            <a:endParaRPr sz="115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/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Concerned that you’re going to do an exercise wrong?</a:t>
            </a:r>
            <a:endParaRPr b="1" sz="1300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Each exercise will link a “how-to video” to make sure that they are done correctly and with proper form</a:t>
            </a:r>
            <a:endParaRPr sz="115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84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Evolutionary Requirements</a:t>
            </a:r>
            <a:endParaRPr/>
          </a:p>
        </p:txBody>
      </p:sp>
      <p:sp>
        <p:nvSpPr>
          <p:cNvPr id="546" name="Google Shape;546;p84"/>
          <p:cNvSpPr txBox="1"/>
          <p:nvPr>
            <p:ph idx="1" type="body"/>
          </p:nvPr>
        </p:nvSpPr>
        <p:spPr>
          <a:xfrm>
            <a:off x="720000" y="14075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 Reported Data Analytics (Non-Functional Requirement)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50"/>
              <a:t>To properly gauge wait times, there needs to be input from the users that tells us how many people are on each machine so we can get a baseline</a:t>
            </a:r>
            <a:endParaRPr sz="1150"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 sz="1150"/>
              <a:t>User always will report busiest gym times to gauge how crowded the gym would be at any time during the week</a:t>
            </a:r>
            <a:endParaRPr sz="1150"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○"/>
            </a:pPr>
            <a:r>
              <a:rPr lang="en" sz="1150"/>
              <a:t>Interacts to with “View exercise”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5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Constraints </a:t>
            </a:r>
            <a:endParaRPr/>
          </a:p>
        </p:txBody>
      </p:sp>
      <p:sp>
        <p:nvSpPr>
          <p:cNvPr id="552" name="Google Shape;552;p85"/>
          <p:cNvSpPr txBox="1"/>
          <p:nvPr>
            <p:ph idx="1" type="body"/>
          </p:nvPr>
        </p:nvSpPr>
        <p:spPr>
          <a:xfrm>
            <a:off x="720000" y="14075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Mobile Application Framework Constraints 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 sz="1150"/>
              <a:t>React will be used to deploy our backend and User Interface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Amazon Web Services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○"/>
            </a:pPr>
            <a:r>
              <a:rPr lang="en" sz="1150"/>
              <a:t>AWS will be used to allow for scalability and security for the app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6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Language Constraints </a:t>
            </a:r>
            <a:endParaRPr/>
          </a:p>
        </p:txBody>
      </p:sp>
      <p:sp>
        <p:nvSpPr>
          <p:cNvPr id="558" name="Google Shape;558;p86"/>
          <p:cNvSpPr txBox="1"/>
          <p:nvPr>
            <p:ph idx="1" type="body"/>
          </p:nvPr>
        </p:nvSpPr>
        <p:spPr>
          <a:xfrm>
            <a:off x="720000" y="14075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React Framework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 sz="1150"/>
              <a:t>A Javascript framework used to develop apps for several different mobile platforms. This will allow for efficient development and deployment on multiple platforms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Database Interactions Language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○"/>
            </a:pPr>
            <a:r>
              <a:rPr lang="en" sz="1150"/>
              <a:t>Using SQL will allow us to store and interact with user data and our own processes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87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Platform Constraints</a:t>
            </a:r>
            <a:endParaRPr/>
          </a:p>
        </p:txBody>
      </p:sp>
      <p:sp>
        <p:nvSpPr>
          <p:cNvPr id="564" name="Google Shape;564;p87"/>
          <p:cNvSpPr txBox="1"/>
          <p:nvPr>
            <p:ph idx="1" type="body"/>
          </p:nvPr>
        </p:nvSpPr>
        <p:spPr>
          <a:xfrm>
            <a:off x="720000" y="14075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Mobile Application Platforms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○"/>
            </a:pPr>
            <a:r>
              <a:rPr lang="en" sz="1150"/>
              <a:t>Android and IOS restrictions will constrain our development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88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Constraints</a:t>
            </a:r>
            <a:endParaRPr/>
          </a:p>
        </p:txBody>
      </p:sp>
      <p:sp>
        <p:nvSpPr>
          <p:cNvPr id="570" name="Google Shape;570;p88"/>
          <p:cNvSpPr txBox="1"/>
          <p:nvPr>
            <p:ph idx="1" type="body"/>
          </p:nvPr>
        </p:nvSpPr>
        <p:spPr>
          <a:xfrm>
            <a:off x="720000" y="14075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Mobile Devices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○"/>
            </a:pPr>
            <a:r>
              <a:rPr lang="en" sz="1150"/>
              <a:t>Common mobile device restrictions will also be our restrictions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89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Constraints </a:t>
            </a:r>
            <a:endParaRPr/>
          </a:p>
        </p:txBody>
      </p:sp>
      <p:sp>
        <p:nvSpPr>
          <p:cNvPr id="576" name="Google Shape;576;p89"/>
          <p:cNvSpPr txBox="1"/>
          <p:nvPr>
            <p:ph idx="1" type="body"/>
          </p:nvPr>
        </p:nvSpPr>
        <p:spPr>
          <a:xfrm>
            <a:off x="720000" y="14075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Internet</a:t>
            </a:r>
            <a:r>
              <a:rPr lang="en"/>
              <a:t> Connection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○"/>
            </a:pPr>
            <a:r>
              <a:rPr lang="en" sz="1150"/>
              <a:t>T</a:t>
            </a:r>
            <a:r>
              <a:rPr lang="en" sz="1150"/>
              <a:t>o use the  basic functions of the app an internet connection is essential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90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Constraints </a:t>
            </a:r>
            <a:endParaRPr/>
          </a:p>
        </p:txBody>
      </p:sp>
      <p:sp>
        <p:nvSpPr>
          <p:cNvPr id="582" name="Google Shape;582;p90"/>
          <p:cNvSpPr txBox="1"/>
          <p:nvPr>
            <p:ph idx="1" type="body"/>
          </p:nvPr>
        </p:nvSpPr>
        <p:spPr>
          <a:xfrm>
            <a:off x="720000" y="14075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Deployment to Respective App Stores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○"/>
            </a:pPr>
            <a:r>
              <a:rPr lang="en" sz="1150"/>
              <a:t>Every app store and platform will need to separately approve our app for release. Rules and regulations for each must be considered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91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&amp; Support Constraints</a:t>
            </a:r>
            <a:endParaRPr/>
          </a:p>
        </p:txBody>
      </p:sp>
      <p:sp>
        <p:nvSpPr>
          <p:cNvPr id="588" name="Google Shape;588;p91"/>
          <p:cNvSpPr txBox="1"/>
          <p:nvPr>
            <p:ph idx="1" type="body"/>
          </p:nvPr>
        </p:nvSpPr>
        <p:spPr>
          <a:xfrm>
            <a:off x="720000" y="1818425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End of Project</a:t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When the class ends so will our project, unless another group is interested and willing to further advance our project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92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&amp; Schedule Constraints</a:t>
            </a:r>
            <a:endParaRPr/>
          </a:p>
        </p:txBody>
      </p:sp>
      <p:sp>
        <p:nvSpPr>
          <p:cNvPr id="594" name="Google Shape;594;p92"/>
          <p:cNvSpPr txBox="1"/>
          <p:nvPr>
            <p:ph idx="1" type="body"/>
          </p:nvPr>
        </p:nvSpPr>
        <p:spPr>
          <a:xfrm>
            <a:off x="720000" y="14075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Semester Timeline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○"/>
            </a:pPr>
            <a:r>
              <a:rPr lang="en" sz="1150"/>
              <a:t>Once the semester and this class end the project will end as well due to lack of budget and time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7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</a:t>
            </a:r>
            <a:endParaRPr/>
          </a:p>
        </p:txBody>
      </p:sp>
      <p:sp>
        <p:nvSpPr>
          <p:cNvPr id="436" name="Google Shape;436;p67"/>
          <p:cNvSpPr txBox="1"/>
          <p:nvPr>
            <p:ph idx="1" type="body"/>
          </p:nvPr>
        </p:nvSpPr>
        <p:spPr>
          <a:xfrm>
            <a:off x="672075" y="1400650"/>
            <a:ext cx="29853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Sign Up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Log In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Create User Profile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View Home Page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View Exercises By Muscle Group</a:t>
            </a:r>
            <a:endParaRPr/>
          </a:p>
        </p:txBody>
      </p:sp>
      <p:sp>
        <p:nvSpPr>
          <p:cNvPr id="437" name="Google Shape;437;p67"/>
          <p:cNvSpPr txBox="1"/>
          <p:nvPr/>
        </p:nvSpPr>
        <p:spPr>
          <a:xfrm>
            <a:off x="3842200" y="1400650"/>
            <a:ext cx="3000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</a:pPr>
            <a:r>
              <a:rPr lang="en" sz="115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View Individual Exercise</a:t>
            </a:r>
            <a:endParaRPr sz="1150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</a:pPr>
            <a:r>
              <a:rPr lang="en" sz="115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View Favorite Exercises</a:t>
            </a:r>
            <a:endParaRPr sz="1150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</a:pPr>
            <a:r>
              <a:rPr lang="en" sz="115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View Gym Crowd Level</a:t>
            </a:r>
            <a:endParaRPr sz="1150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Char char="●"/>
            </a:pPr>
            <a:r>
              <a:rPr lang="en" sz="115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rPr>
              <a:t>Log Out</a:t>
            </a:r>
            <a:endParaRPr sz="1150">
              <a:solidFill>
                <a:schemeClr val="dk2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8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 - Sign Up</a:t>
            </a:r>
            <a:endParaRPr/>
          </a:p>
        </p:txBody>
      </p:sp>
      <p:sp>
        <p:nvSpPr>
          <p:cNvPr id="443" name="Google Shape;443;p68"/>
          <p:cNvSpPr txBox="1"/>
          <p:nvPr>
            <p:ph idx="1" type="body"/>
          </p:nvPr>
        </p:nvSpPr>
        <p:spPr>
          <a:xfrm>
            <a:off x="729450" y="2078875"/>
            <a:ext cx="3593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Precondition: Email, phone number, or Google account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flow: </a:t>
            </a:r>
            <a:r>
              <a:rPr lang="en"/>
              <a:t>User opens application ⇒ User is prompted to sign up or log in ⇒ First time user click sign up ⇒ User is redirected to third party to enter information for account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Postcondition: User profile is then created ⇒ user prompted to save login info</a:t>
            </a:r>
            <a:endParaRPr/>
          </a:p>
        </p:txBody>
      </p:sp>
      <p:pic>
        <p:nvPicPr>
          <p:cNvPr descr="12 Best Practices for Sign-Up and Login Page Design | by Saadia Minhas | UX  Planet" id="444" name="Google Shape;444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0875" y="1834397"/>
            <a:ext cx="3895875" cy="296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9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 - Log In</a:t>
            </a:r>
            <a:endParaRPr/>
          </a:p>
        </p:txBody>
      </p:sp>
      <p:sp>
        <p:nvSpPr>
          <p:cNvPr id="450" name="Google Shape;450;p69"/>
          <p:cNvSpPr txBox="1"/>
          <p:nvPr>
            <p:ph idx="1" type="body"/>
          </p:nvPr>
        </p:nvSpPr>
        <p:spPr>
          <a:xfrm>
            <a:off x="729450" y="2078875"/>
            <a:ext cx="3633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Precondition: </a:t>
            </a:r>
            <a:r>
              <a:rPr lang="en"/>
              <a:t>The user must have a working account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flow: User opens application ⇒ User is prompted to sign up or log in ⇒ User clicks log in ⇒ User is redirected to third party to enter login information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Postcondition: The user is directed to the home page</a:t>
            </a:r>
            <a:endParaRPr/>
          </a:p>
        </p:txBody>
      </p:sp>
      <p:pic>
        <p:nvPicPr>
          <p:cNvPr descr="12 Best Practices for Sign-Up and Login Page Design | by Saadia Minhas | UX  Planet" id="451" name="Google Shape;45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2275" y="1930272"/>
            <a:ext cx="3895875" cy="296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0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 - Create User Profile</a:t>
            </a:r>
            <a:endParaRPr/>
          </a:p>
        </p:txBody>
      </p:sp>
      <p:sp>
        <p:nvSpPr>
          <p:cNvPr id="457" name="Google Shape;457;p70"/>
          <p:cNvSpPr txBox="1"/>
          <p:nvPr>
            <p:ph idx="1" type="body"/>
          </p:nvPr>
        </p:nvSpPr>
        <p:spPr>
          <a:xfrm>
            <a:off x="720000" y="1688300"/>
            <a:ext cx="6813600" cy="27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Precondition: Sign up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Flow: The user signs up ⇒ An account is made for the user ⇒They are initialized to have no favorite exercises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Postcondition: Redirected to login page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71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 - View Home Page</a:t>
            </a:r>
            <a:endParaRPr/>
          </a:p>
        </p:txBody>
      </p:sp>
      <p:sp>
        <p:nvSpPr>
          <p:cNvPr id="463" name="Google Shape;463;p71"/>
          <p:cNvSpPr txBox="1"/>
          <p:nvPr>
            <p:ph idx="1" type="body"/>
          </p:nvPr>
        </p:nvSpPr>
        <p:spPr>
          <a:xfrm>
            <a:off x="729450" y="2078875"/>
            <a:ext cx="5420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Precondition: Log in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Flow: The user logs in and is directed to the home page ⇒The user can view exercises by muscle group, view gym crowdedness, and view favorite exercises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Postcondition: Different options at the home page are available</a:t>
            </a:r>
            <a:endParaRPr/>
          </a:p>
        </p:txBody>
      </p:sp>
      <p:pic>
        <p:nvPicPr>
          <p:cNvPr id="464" name="Google Shape;464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1000" y="1825475"/>
            <a:ext cx="1637150" cy="283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2"/>
          <p:cNvSpPr txBox="1"/>
          <p:nvPr>
            <p:ph type="title"/>
          </p:nvPr>
        </p:nvSpPr>
        <p:spPr>
          <a:xfrm>
            <a:off x="466925" y="575000"/>
            <a:ext cx="8542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 - View Exercises By Muscle Group</a:t>
            </a:r>
            <a:endParaRPr/>
          </a:p>
        </p:txBody>
      </p:sp>
      <p:sp>
        <p:nvSpPr>
          <p:cNvPr id="470" name="Google Shape;470;p72"/>
          <p:cNvSpPr txBox="1"/>
          <p:nvPr>
            <p:ph idx="1" type="body"/>
          </p:nvPr>
        </p:nvSpPr>
        <p:spPr>
          <a:xfrm>
            <a:off x="729450" y="2078875"/>
            <a:ext cx="5211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Precondition: Home page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Flow: User clicks on target muscle group ⇒ The user is presented with a sorted selection of exercises for that muscle group ⇒ The user can click on an exercise to view it in detail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Postcondition: Able to view various exercises for each muscle group, and can view each exercise individually</a:t>
            </a:r>
            <a:endParaRPr/>
          </a:p>
        </p:txBody>
      </p:sp>
      <p:pic>
        <p:nvPicPr>
          <p:cNvPr id="471" name="Google Shape;471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5325" y="1500625"/>
            <a:ext cx="1562230" cy="326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3"/>
          <p:cNvSpPr txBox="1"/>
          <p:nvPr>
            <p:ph type="title"/>
          </p:nvPr>
        </p:nvSpPr>
        <p:spPr>
          <a:xfrm>
            <a:off x="720000" y="535000"/>
            <a:ext cx="6813600" cy="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 - View Individual Exercise</a:t>
            </a:r>
            <a:endParaRPr/>
          </a:p>
        </p:txBody>
      </p:sp>
      <p:sp>
        <p:nvSpPr>
          <p:cNvPr id="477" name="Google Shape;477;p73"/>
          <p:cNvSpPr txBox="1"/>
          <p:nvPr>
            <p:ph idx="1" type="body"/>
          </p:nvPr>
        </p:nvSpPr>
        <p:spPr>
          <a:xfrm>
            <a:off x="729450" y="2078875"/>
            <a:ext cx="4607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Precondition: View exercises by a muscle group OR View exercises by favorites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 Flow: User selects an exercise ⇒ User can see the exercise name, description/instructions, the expected wait time, as well as a link to an instructional video ⇒ User can also favorite the exercise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Postcondition: Able to view exercise info as well as favorite an exercise</a:t>
            </a:r>
            <a:endParaRPr/>
          </a:p>
        </p:txBody>
      </p:sp>
      <p:pic>
        <p:nvPicPr>
          <p:cNvPr id="478" name="Google Shape;478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7350" y="1809750"/>
            <a:ext cx="1415375" cy="2966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igh Intensity Interval Training Gym Center by Slidesgo">
  <a:themeElements>
    <a:clrScheme name="Simple Light">
      <a:dk1>
        <a:srgbClr val="EEEEEE"/>
      </a:dk1>
      <a:lt1>
        <a:srgbClr val="212121"/>
      </a:lt1>
      <a:dk2>
        <a:srgbClr val="FAFAFA"/>
      </a:dk2>
      <a:lt2>
        <a:srgbClr val="FFFFFF"/>
      </a:lt2>
      <a:accent1>
        <a:srgbClr val="191919"/>
      </a:accent1>
      <a:accent2>
        <a:srgbClr val="3C3C3C"/>
      </a:accent2>
      <a:accent3>
        <a:srgbClr val="FF7E02"/>
      </a:accent3>
      <a:accent4>
        <a:srgbClr val="FFFFFF"/>
      </a:accent4>
      <a:accent5>
        <a:srgbClr val="FFFFFF"/>
      </a:accent5>
      <a:accent6>
        <a:srgbClr val="FFFFFF"/>
      </a:accent6>
      <a:hlink>
        <a:srgbClr val="FAFAF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igh Intensity Interval Training Gym Center by Slidesgo">
  <a:themeElements>
    <a:clrScheme name="Simple Light">
      <a:dk1>
        <a:srgbClr val="EEEEEE"/>
      </a:dk1>
      <a:lt1>
        <a:srgbClr val="212121"/>
      </a:lt1>
      <a:dk2>
        <a:srgbClr val="FAFAFA"/>
      </a:dk2>
      <a:lt2>
        <a:srgbClr val="FFFFFF"/>
      </a:lt2>
      <a:accent1>
        <a:srgbClr val="191919"/>
      </a:accent1>
      <a:accent2>
        <a:srgbClr val="3C3C3C"/>
      </a:accent2>
      <a:accent3>
        <a:srgbClr val="FF7E02"/>
      </a:accent3>
      <a:accent4>
        <a:srgbClr val="FFFFFF"/>
      </a:accent4>
      <a:accent5>
        <a:srgbClr val="FFFFFF"/>
      </a:accent5>
      <a:accent6>
        <a:srgbClr val="FFFFFF"/>
      </a:accent6>
      <a:hlink>
        <a:srgbClr val="FAFAF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